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8"/>
  </p:notesMasterIdLst>
  <p:sldIdLst>
    <p:sldId id="256" r:id="rId3"/>
    <p:sldId id="258" r:id="rId4"/>
    <p:sldId id="259" r:id="rId5"/>
    <p:sldId id="280" r:id="rId6"/>
    <p:sldId id="278" r:id="rId7"/>
    <p:sldId id="263" r:id="rId8"/>
    <p:sldId id="273" r:id="rId9"/>
    <p:sldId id="274" r:id="rId10"/>
    <p:sldId id="264" r:id="rId11"/>
    <p:sldId id="276" r:id="rId12"/>
    <p:sldId id="277" r:id="rId13"/>
    <p:sldId id="267" r:id="rId14"/>
    <p:sldId id="269" r:id="rId15"/>
    <p:sldId id="268"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394"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25BD4-9637-4C67-B4B0-5DD72374D497}"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US"/>
        </a:p>
      </dgm:t>
    </dgm:pt>
    <dgm:pt modelId="{53FA5B2F-B984-47E0-AB57-4F02032B5EDB}">
      <dgm:prSet phldrT="[Text]" custT="1"/>
      <dgm:spPr/>
      <dgm:t>
        <a:bodyPr/>
        <a:lstStyle/>
        <a:p>
          <a:r>
            <a:rPr kumimoji="0" lang="en-US" altLang="en-US" sz="2800" b="1" i="0" u="none" strike="noStrike" cap="none" normalizeH="0" baseline="0" dirty="0">
              <a:ln>
                <a:noFill/>
              </a:ln>
              <a:solidFill>
                <a:schemeClr val="tx1"/>
              </a:solidFill>
              <a:effectLst/>
              <a:latin typeface="Arial" panose="020B0604020202020204" pitchFamily="34" charset="0"/>
            </a:rPr>
            <a:t>1. Quizzes for Knowledge Retention</a:t>
          </a:r>
          <a:endParaRPr lang="en-US" sz="2800" b="1" dirty="0"/>
        </a:p>
      </dgm:t>
    </dgm:pt>
    <dgm:pt modelId="{C0C84D17-A93A-47C2-B3E8-E1EBA5F27129}" type="parTrans" cxnId="{E0D0FC40-79D6-43E5-89FC-0186125C2F53}">
      <dgm:prSet/>
      <dgm:spPr/>
      <dgm:t>
        <a:bodyPr/>
        <a:lstStyle/>
        <a:p>
          <a:endParaRPr lang="en-US"/>
        </a:p>
      </dgm:t>
    </dgm:pt>
    <dgm:pt modelId="{BC347917-0E8E-442F-8E96-D98D1177EC99}" type="sibTrans" cxnId="{E0D0FC40-79D6-43E5-89FC-0186125C2F53}">
      <dgm:prSet/>
      <dgm:spPr/>
      <dgm:t>
        <a:bodyPr/>
        <a:lstStyle/>
        <a:p>
          <a:endParaRPr lang="en-US"/>
        </a:p>
      </dgm:t>
    </dgm:pt>
    <dgm:pt modelId="{08035429-11DC-4086-9A6A-F47303623E5A}">
      <dgm:prSet phldrT="[Text]" custT="1"/>
      <dgm:spPr/>
      <dgm:t>
        <a:bodyPr/>
        <a:lstStyle/>
        <a:p>
          <a:pPr algn="l">
            <a:buClrTx/>
            <a:buSzTx/>
            <a:buFontTx/>
            <a:buChar char="•"/>
          </a:pPr>
          <a:r>
            <a:rPr kumimoji="0" lang="en-US" altLang="en-US" sz="3200" b="0" i="0" u="none" strike="noStrike" cap="none" normalizeH="0" baseline="0" dirty="0">
              <a:ln>
                <a:noFill/>
              </a:ln>
              <a:solidFill>
                <a:schemeClr val="tx1"/>
              </a:solidFill>
              <a:effectLst/>
              <a:latin typeface="Arial" panose="020B0604020202020204" pitchFamily="34" charset="0"/>
            </a:rPr>
            <a:t>Long-term retention </a:t>
          </a:r>
          <a:endParaRPr lang="en-US" sz="3200" dirty="0"/>
        </a:p>
      </dgm:t>
    </dgm:pt>
    <dgm:pt modelId="{A0BBA42C-3E63-4DA6-9119-E5970801A789}" type="parTrans" cxnId="{23FB33EB-9154-45D1-B835-05508A5BF1DE}">
      <dgm:prSet/>
      <dgm:spPr/>
      <dgm:t>
        <a:bodyPr/>
        <a:lstStyle/>
        <a:p>
          <a:endParaRPr lang="en-US"/>
        </a:p>
      </dgm:t>
    </dgm:pt>
    <dgm:pt modelId="{BF02CBCC-9E92-4BC5-97A1-60AB6E5805B2}" type="sibTrans" cxnId="{23FB33EB-9154-45D1-B835-05508A5BF1DE}">
      <dgm:prSet/>
      <dgm:spPr/>
      <dgm:t>
        <a:bodyPr/>
        <a:lstStyle/>
        <a:p>
          <a:endParaRPr lang="en-US"/>
        </a:p>
      </dgm:t>
    </dgm:pt>
    <dgm:pt modelId="{156D4E74-85EB-4A99-87EA-D5AC9692B3B5}">
      <dgm:prSet phldrT="[Text]" custT="1"/>
      <dgm:spPr/>
      <dgm:t>
        <a:bodyPr/>
        <a:lstStyle/>
        <a:p>
          <a:pPr algn="l"/>
          <a:r>
            <a:rPr kumimoji="0" lang="en-US" altLang="en-US" sz="3200" b="0" i="0" u="none" strike="noStrike" cap="none" normalizeH="0" baseline="0" dirty="0">
              <a:ln>
                <a:noFill/>
              </a:ln>
              <a:solidFill>
                <a:schemeClr val="tx1"/>
              </a:solidFill>
              <a:effectLst/>
              <a:latin typeface="Arial" panose="020B0604020202020204" pitchFamily="34" charset="0"/>
            </a:rPr>
            <a:t>Self-assessment and progress tracking</a:t>
          </a:r>
          <a:endParaRPr lang="en-US" sz="3200" dirty="0"/>
        </a:p>
      </dgm:t>
    </dgm:pt>
    <dgm:pt modelId="{C50223D9-572F-46F8-BD61-74B826267AA3}" type="parTrans" cxnId="{339EA214-732D-4F5A-BE38-FAB81998897D}">
      <dgm:prSet/>
      <dgm:spPr/>
      <dgm:t>
        <a:bodyPr/>
        <a:lstStyle/>
        <a:p>
          <a:endParaRPr lang="en-US"/>
        </a:p>
      </dgm:t>
    </dgm:pt>
    <dgm:pt modelId="{AFED6A9C-C100-4B9B-AB26-5874D6E51DCD}" type="sibTrans" cxnId="{339EA214-732D-4F5A-BE38-FAB81998897D}">
      <dgm:prSet/>
      <dgm:spPr/>
      <dgm:t>
        <a:bodyPr/>
        <a:lstStyle/>
        <a:p>
          <a:endParaRPr lang="en-US"/>
        </a:p>
      </dgm:t>
    </dgm:pt>
    <dgm:pt modelId="{93E366C1-E9B3-4EC8-BBDE-E8BBB5981AC9}">
      <dgm:prSet phldrT="[Text]" custT="1"/>
      <dgm:spPr/>
      <dgm:t>
        <a:bodyPr/>
        <a:lstStyle/>
        <a:p>
          <a:r>
            <a:rPr kumimoji="0" lang="en-US" altLang="en-US" sz="2800" b="1" i="0" u="none" strike="noStrike" cap="none" normalizeH="0" baseline="0" dirty="0">
              <a:ln>
                <a:noFill/>
              </a:ln>
              <a:solidFill>
                <a:schemeClr val="tx1"/>
              </a:solidFill>
              <a:effectLst/>
              <a:latin typeface="Arial" panose="020B0604020202020204" pitchFamily="34" charset="0"/>
            </a:rPr>
            <a:t>2. Games for Cognitive Development</a:t>
          </a:r>
          <a:endParaRPr lang="en-US" sz="2800" dirty="0"/>
        </a:p>
      </dgm:t>
    </dgm:pt>
    <dgm:pt modelId="{04240EA4-354E-4C1D-9B8B-B1E29938ADCB}" type="parTrans" cxnId="{CB6E9E80-A9D6-4005-8DF4-04258BF19721}">
      <dgm:prSet/>
      <dgm:spPr/>
      <dgm:t>
        <a:bodyPr/>
        <a:lstStyle/>
        <a:p>
          <a:endParaRPr lang="en-US"/>
        </a:p>
      </dgm:t>
    </dgm:pt>
    <dgm:pt modelId="{8DF4CE15-4AB0-414E-A3FD-17071AA2C3BF}" type="sibTrans" cxnId="{CB6E9E80-A9D6-4005-8DF4-04258BF19721}">
      <dgm:prSet/>
      <dgm:spPr/>
      <dgm:t>
        <a:bodyPr/>
        <a:lstStyle/>
        <a:p>
          <a:endParaRPr lang="en-US"/>
        </a:p>
      </dgm:t>
    </dgm:pt>
    <dgm:pt modelId="{50A92124-389F-44EB-A4D9-B146BC2A696A}">
      <dgm:prSet phldrT="[Text]" custT="1"/>
      <dgm:spPr/>
      <dgm:t>
        <a:bodyPr/>
        <a:lstStyle/>
        <a:p>
          <a:pPr>
            <a:buClrTx/>
            <a:buSzTx/>
            <a:buFontTx/>
            <a:buChar char="•"/>
          </a:pPr>
          <a:r>
            <a:rPr kumimoji="0" lang="en-US" altLang="en-US" sz="3200" b="0" i="0" u="none" strike="noStrike" cap="none" normalizeH="0" baseline="0" dirty="0">
              <a:ln>
                <a:noFill/>
              </a:ln>
              <a:solidFill>
                <a:schemeClr val="tx1"/>
              </a:solidFill>
              <a:effectLst/>
              <a:latin typeface="Arial" panose="020B0604020202020204" pitchFamily="34" charset="0"/>
            </a:rPr>
            <a:t>logical thinking and problem-solving</a:t>
          </a:r>
          <a:endParaRPr lang="en-US" sz="3200" dirty="0"/>
        </a:p>
      </dgm:t>
    </dgm:pt>
    <dgm:pt modelId="{97174FF3-1E0E-445A-A6F2-6A08A8A828CB}" type="parTrans" cxnId="{D3CFF052-BD35-413C-ACD9-43DBA7D90830}">
      <dgm:prSet/>
      <dgm:spPr/>
      <dgm:t>
        <a:bodyPr/>
        <a:lstStyle/>
        <a:p>
          <a:endParaRPr lang="en-US"/>
        </a:p>
      </dgm:t>
    </dgm:pt>
    <dgm:pt modelId="{03BEB339-993C-4374-81C6-F2C7E9701BC8}" type="sibTrans" cxnId="{D3CFF052-BD35-413C-ACD9-43DBA7D90830}">
      <dgm:prSet/>
      <dgm:spPr/>
      <dgm:t>
        <a:bodyPr/>
        <a:lstStyle/>
        <a:p>
          <a:endParaRPr lang="en-US"/>
        </a:p>
      </dgm:t>
    </dgm:pt>
    <dgm:pt modelId="{63C6BE73-20A3-4DC2-B45B-1E08E1645220}">
      <dgm:prSet phldrT="[Text]" custT="1"/>
      <dgm:spPr/>
      <dgm:t>
        <a:bodyPr/>
        <a:lstStyle/>
        <a:p>
          <a:pPr>
            <a:buClrTx/>
            <a:buSzTx/>
            <a:buFontTx/>
            <a:buChar char="•"/>
          </a:pPr>
          <a:r>
            <a:rPr kumimoji="0" lang="en-US" altLang="en-US" sz="3200" b="0" i="0" u="none" strike="noStrike" cap="none" normalizeH="0" baseline="0" dirty="0">
              <a:ln>
                <a:noFill/>
              </a:ln>
              <a:solidFill>
                <a:schemeClr val="tx1"/>
              </a:solidFill>
              <a:effectLst/>
              <a:latin typeface="Arial" panose="020B0604020202020204" pitchFamily="34" charset="0"/>
            </a:rPr>
            <a:t>engagement </a:t>
          </a:r>
          <a:endParaRPr lang="en-US" sz="3200" dirty="0"/>
        </a:p>
      </dgm:t>
    </dgm:pt>
    <dgm:pt modelId="{1623011E-211C-43BC-AD41-274E89503617}" type="parTrans" cxnId="{22B73D6F-F5B8-4A27-858F-B472B3BC2F98}">
      <dgm:prSet/>
      <dgm:spPr/>
      <dgm:t>
        <a:bodyPr/>
        <a:lstStyle/>
        <a:p>
          <a:endParaRPr lang="en-US"/>
        </a:p>
      </dgm:t>
    </dgm:pt>
    <dgm:pt modelId="{A4FD62A9-D78A-42F8-8553-CF02D7EBE0E6}" type="sibTrans" cxnId="{22B73D6F-F5B8-4A27-858F-B472B3BC2F98}">
      <dgm:prSet/>
      <dgm:spPr/>
      <dgm:t>
        <a:bodyPr/>
        <a:lstStyle/>
        <a:p>
          <a:endParaRPr lang="en-US"/>
        </a:p>
      </dgm:t>
    </dgm:pt>
    <dgm:pt modelId="{4E64185F-090C-499D-BD5A-A67B87C84D7A}" type="pres">
      <dgm:prSet presAssocID="{94825BD4-9637-4C67-B4B0-5DD72374D497}" presName="Name0" presStyleCnt="0">
        <dgm:presLayoutVars>
          <dgm:dir/>
          <dgm:animLvl val="lvl"/>
          <dgm:resizeHandles val="exact"/>
        </dgm:presLayoutVars>
      </dgm:prSet>
      <dgm:spPr/>
    </dgm:pt>
    <dgm:pt modelId="{565B83B7-3F59-4834-A40C-3E74B6DB35C4}" type="pres">
      <dgm:prSet presAssocID="{53FA5B2F-B984-47E0-AB57-4F02032B5EDB}" presName="linNode" presStyleCnt="0"/>
      <dgm:spPr/>
    </dgm:pt>
    <dgm:pt modelId="{827593E4-5572-4DC6-B5CC-3DFF608D18D1}" type="pres">
      <dgm:prSet presAssocID="{53FA5B2F-B984-47E0-AB57-4F02032B5EDB}" presName="parentText" presStyleLbl="node1" presStyleIdx="0" presStyleCnt="2" custScaleX="96408" custScaleY="64724">
        <dgm:presLayoutVars>
          <dgm:chMax val="1"/>
          <dgm:bulletEnabled val="1"/>
        </dgm:presLayoutVars>
      </dgm:prSet>
      <dgm:spPr/>
    </dgm:pt>
    <dgm:pt modelId="{DD0DFD9F-4C82-4BA2-8BAC-60B964E91A55}" type="pres">
      <dgm:prSet presAssocID="{53FA5B2F-B984-47E0-AB57-4F02032B5EDB}" presName="descendantText" presStyleLbl="alignAccFollowNode1" presStyleIdx="0" presStyleCnt="2">
        <dgm:presLayoutVars>
          <dgm:bulletEnabled val="1"/>
        </dgm:presLayoutVars>
      </dgm:prSet>
      <dgm:spPr/>
    </dgm:pt>
    <dgm:pt modelId="{0504164C-10DB-4452-B98D-D595877FA069}" type="pres">
      <dgm:prSet presAssocID="{BC347917-0E8E-442F-8E96-D98D1177EC99}" presName="sp" presStyleCnt="0"/>
      <dgm:spPr/>
    </dgm:pt>
    <dgm:pt modelId="{048EE2FB-008D-4C6C-A5EC-F64FA098D151}" type="pres">
      <dgm:prSet presAssocID="{93E366C1-E9B3-4EC8-BBDE-E8BBB5981AC9}" presName="linNode" presStyleCnt="0"/>
      <dgm:spPr/>
    </dgm:pt>
    <dgm:pt modelId="{D752126A-5375-4081-805B-1DDCA3969399}" type="pres">
      <dgm:prSet presAssocID="{93E366C1-E9B3-4EC8-BBDE-E8BBB5981AC9}" presName="parentText" presStyleLbl="node1" presStyleIdx="1" presStyleCnt="2" custScaleX="96408" custScaleY="64724">
        <dgm:presLayoutVars>
          <dgm:chMax val="1"/>
          <dgm:bulletEnabled val="1"/>
        </dgm:presLayoutVars>
      </dgm:prSet>
      <dgm:spPr/>
    </dgm:pt>
    <dgm:pt modelId="{FA9BB979-DA17-42EA-A2A5-8F4A5917739D}" type="pres">
      <dgm:prSet presAssocID="{93E366C1-E9B3-4EC8-BBDE-E8BBB5981AC9}" presName="descendantText" presStyleLbl="alignAccFollowNode1" presStyleIdx="1" presStyleCnt="2">
        <dgm:presLayoutVars>
          <dgm:bulletEnabled val="1"/>
        </dgm:presLayoutVars>
      </dgm:prSet>
      <dgm:spPr/>
    </dgm:pt>
  </dgm:ptLst>
  <dgm:cxnLst>
    <dgm:cxn modelId="{4E566012-FAF4-4421-BBF9-D77A626421C6}" type="presOf" srcId="{156D4E74-85EB-4A99-87EA-D5AC9692B3B5}" destId="{DD0DFD9F-4C82-4BA2-8BAC-60B964E91A55}" srcOrd="0" destOrd="1" presId="urn:microsoft.com/office/officeart/2005/8/layout/vList5"/>
    <dgm:cxn modelId="{339EA214-732D-4F5A-BE38-FAB81998897D}" srcId="{53FA5B2F-B984-47E0-AB57-4F02032B5EDB}" destId="{156D4E74-85EB-4A99-87EA-D5AC9692B3B5}" srcOrd="1" destOrd="0" parTransId="{C50223D9-572F-46F8-BD61-74B826267AA3}" sibTransId="{AFED6A9C-C100-4B9B-AB26-5874D6E51DCD}"/>
    <dgm:cxn modelId="{05BA783B-FFA0-4F49-800A-8919C72E6E25}" type="presOf" srcId="{08035429-11DC-4086-9A6A-F47303623E5A}" destId="{DD0DFD9F-4C82-4BA2-8BAC-60B964E91A55}" srcOrd="0" destOrd="0" presId="urn:microsoft.com/office/officeart/2005/8/layout/vList5"/>
    <dgm:cxn modelId="{E0D0FC40-79D6-43E5-89FC-0186125C2F53}" srcId="{94825BD4-9637-4C67-B4B0-5DD72374D497}" destId="{53FA5B2F-B984-47E0-AB57-4F02032B5EDB}" srcOrd="0" destOrd="0" parTransId="{C0C84D17-A93A-47C2-B3E8-E1EBA5F27129}" sibTransId="{BC347917-0E8E-442F-8E96-D98D1177EC99}"/>
    <dgm:cxn modelId="{22B73D6F-F5B8-4A27-858F-B472B3BC2F98}" srcId="{93E366C1-E9B3-4EC8-BBDE-E8BBB5981AC9}" destId="{63C6BE73-20A3-4DC2-B45B-1E08E1645220}" srcOrd="1" destOrd="0" parTransId="{1623011E-211C-43BC-AD41-274E89503617}" sibTransId="{A4FD62A9-D78A-42F8-8553-CF02D7EBE0E6}"/>
    <dgm:cxn modelId="{D3CFF052-BD35-413C-ACD9-43DBA7D90830}" srcId="{93E366C1-E9B3-4EC8-BBDE-E8BBB5981AC9}" destId="{50A92124-389F-44EB-A4D9-B146BC2A696A}" srcOrd="0" destOrd="0" parTransId="{97174FF3-1E0E-445A-A6F2-6A08A8A828CB}" sibTransId="{03BEB339-993C-4374-81C6-F2C7E9701BC8}"/>
    <dgm:cxn modelId="{CB6E9E80-A9D6-4005-8DF4-04258BF19721}" srcId="{94825BD4-9637-4C67-B4B0-5DD72374D497}" destId="{93E366C1-E9B3-4EC8-BBDE-E8BBB5981AC9}" srcOrd="1" destOrd="0" parTransId="{04240EA4-354E-4C1D-9B8B-B1E29938ADCB}" sibTransId="{8DF4CE15-4AB0-414E-A3FD-17071AA2C3BF}"/>
    <dgm:cxn modelId="{72C199AF-717E-4AE1-ABF7-5BA051D5B969}" type="presOf" srcId="{63C6BE73-20A3-4DC2-B45B-1E08E1645220}" destId="{FA9BB979-DA17-42EA-A2A5-8F4A5917739D}" srcOrd="0" destOrd="1" presId="urn:microsoft.com/office/officeart/2005/8/layout/vList5"/>
    <dgm:cxn modelId="{344DD8B5-E670-49E4-8518-F2337D3F44F7}" type="presOf" srcId="{93E366C1-E9B3-4EC8-BBDE-E8BBB5981AC9}" destId="{D752126A-5375-4081-805B-1DDCA3969399}" srcOrd="0" destOrd="0" presId="urn:microsoft.com/office/officeart/2005/8/layout/vList5"/>
    <dgm:cxn modelId="{12E551B7-2914-4ABC-8E70-1328A9858923}" type="presOf" srcId="{94825BD4-9637-4C67-B4B0-5DD72374D497}" destId="{4E64185F-090C-499D-BD5A-A67B87C84D7A}" srcOrd="0" destOrd="0" presId="urn:microsoft.com/office/officeart/2005/8/layout/vList5"/>
    <dgm:cxn modelId="{5FC988B7-17DA-4E80-A4C4-9E2DDE140C95}" type="presOf" srcId="{53FA5B2F-B984-47E0-AB57-4F02032B5EDB}" destId="{827593E4-5572-4DC6-B5CC-3DFF608D18D1}" srcOrd="0" destOrd="0" presId="urn:microsoft.com/office/officeart/2005/8/layout/vList5"/>
    <dgm:cxn modelId="{2FB328D3-CAAA-4FB2-87D0-01777AF63EB4}" type="presOf" srcId="{50A92124-389F-44EB-A4D9-B146BC2A696A}" destId="{FA9BB979-DA17-42EA-A2A5-8F4A5917739D}" srcOrd="0" destOrd="0" presId="urn:microsoft.com/office/officeart/2005/8/layout/vList5"/>
    <dgm:cxn modelId="{23FB33EB-9154-45D1-B835-05508A5BF1DE}" srcId="{53FA5B2F-B984-47E0-AB57-4F02032B5EDB}" destId="{08035429-11DC-4086-9A6A-F47303623E5A}" srcOrd="0" destOrd="0" parTransId="{A0BBA42C-3E63-4DA6-9119-E5970801A789}" sibTransId="{BF02CBCC-9E92-4BC5-97A1-60AB6E5805B2}"/>
    <dgm:cxn modelId="{5ACE3586-1808-4E64-A0D3-BF340142A105}" type="presParOf" srcId="{4E64185F-090C-499D-BD5A-A67B87C84D7A}" destId="{565B83B7-3F59-4834-A40C-3E74B6DB35C4}" srcOrd="0" destOrd="0" presId="urn:microsoft.com/office/officeart/2005/8/layout/vList5"/>
    <dgm:cxn modelId="{BBAAE012-C44B-44F6-B70B-19B5E4C01F9D}" type="presParOf" srcId="{565B83B7-3F59-4834-A40C-3E74B6DB35C4}" destId="{827593E4-5572-4DC6-B5CC-3DFF608D18D1}" srcOrd="0" destOrd="0" presId="urn:microsoft.com/office/officeart/2005/8/layout/vList5"/>
    <dgm:cxn modelId="{5C0D0D7A-8F3E-4A0D-8E81-07CF54C8E2F1}" type="presParOf" srcId="{565B83B7-3F59-4834-A40C-3E74B6DB35C4}" destId="{DD0DFD9F-4C82-4BA2-8BAC-60B964E91A55}" srcOrd="1" destOrd="0" presId="urn:microsoft.com/office/officeart/2005/8/layout/vList5"/>
    <dgm:cxn modelId="{C3CF0916-E22C-40C5-87E0-50DC7307051D}" type="presParOf" srcId="{4E64185F-090C-499D-BD5A-A67B87C84D7A}" destId="{0504164C-10DB-4452-B98D-D595877FA069}" srcOrd="1" destOrd="0" presId="urn:microsoft.com/office/officeart/2005/8/layout/vList5"/>
    <dgm:cxn modelId="{445DD4A6-CB97-496B-939D-67C130109A13}" type="presParOf" srcId="{4E64185F-090C-499D-BD5A-A67B87C84D7A}" destId="{048EE2FB-008D-4C6C-A5EC-F64FA098D151}" srcOrd="2" destOrd="0" presId="urn:microsoft.com/office/officeart/2005/8/layout/vList5"/>
    <dgm:cxn modelId="{04781A1F-88F1-43C7-B1B2-DC3B3744C867}" type="presParOf" srcId="{048EE2FB-008D-4C6C-A5EC-F64FA098D151}" destId="{D752126A-5375-4081-805B-1DDCA3969399}" srcOrd="0" destOrd="0" presId="urn:microsoft.com/office/officeart/2005/8/layout/vList5"/>
    <dgm:cxn modelId="{6687BFA6-EEA2-4C61-BAC5-8470CF4362CD}" type="presParOf" srcId="{048EE2FB-008D-4C6C-A5EC-F64FA098D151}" destId="{FA9BB979-DA17-42EA-A2A5-8F4A5917739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D3A90-9B23-4210-94AC-7D53D2A56ACD}" type="doc">
      <dgm:prSet loTypeId="urn:microsoft.com/office/officeart/2005/8/layout/cycle4" loCatId="matrix" qsTypeId="urn:microsoft.com/office/officeart/2005/8/quickstyle/3d1" qsCatId="3D" csTypeId="urn:microsoft.com/office/officeart/2005/8/colors/accent1_2" csCatId="accent1" phldr="1"/>
      <dgm:spPr/>
      <dgm:t>
        <a:bodyPr/>
        <a:lstStyle/>
        <a:p>
          <a:endParaRPr lang="en-US"/>
        </a:p>
      </dgm:t>
    </dgm:pt>
    <dgm:pt modelId="{6CAEA622-6AAE-4E7C-9EE2-E46F7A6CA1C5}">
      <dgm:prSet phldrT="[Text]" custT="1"/>
      <dgm:spPr/>
      <dgm:t>
        <a:bodyPr/>
        <a:lstStyle/>
        <a:p>
          <a:r>
            <a:rPr kumimoji="0" lang="en-US" altLang="en-US" sz="1900" b="1" i="0" u="none" strike="noStrike" cap="none" normalizeH="0" baseline="0" dirty="0">
              <a:ln/>
              <a:effectLst/>
              <a:latin typeface="Arial" panose="020B0604020202020204" pitchFamily="34" charset="0"/>
            </a:rPr>
            <a:t>Enhance </a:t>
          </a:r>
          <a:r>
            <a:rPr kumimoji="0" lang="en-US" altLang="en-US" sz="1800" b="1" i="0" u="none" strike="noStrike" cap="none" normalizeH="0" baseline="0" dirty="0">
              <a:ln/>
              <a:effectLst/>
              <a:latin typeface="Arial" panose="020B0604020202020204" pitchFamily="34" charset="0"/>
            </a:rPr>
            <a:t>Learning</a:t>
          </a:r>
          <a:endParaRPr lang="en-US" sz="1800" dirty="0"/>
        </a:p>
      </dgm:t>
    </dgm:pt>
    <dgm:pt modelId="{6D184E9C-2DDB-4FCB-A69A-23EFBFEF1DA0}" type="parTrans" cxnId="{251058BA-4D5D-403E-AECD-10FB6FBA614C}">
      <dgm:prSet/>
      <dgm:spPr/>
      <dgm:t>
        <a:bodyPr/>
        <a:lstStyle/>
        <a:p>
          <a:endParaRPr lang="en-US"/>
        </a:p>
      </dgm:t>
    </dgm:pt>
    <dgm:pt modelId="{3C2E7C01-1A4A-4519-9803-8EAA4764DCBD}" type="sibTrans" cxnId="{251058BA-4D5D-403E-AECD-10FB6FBA614C}">
      <dgm:prSet/>
      <dgm:spPr/>
      <dgm:t>
        <a:bodyPr/>
        <a:lstStyle/>
        <a:p>
          <a:endParaRPr lang="en-US"/>
        </a:p>
      </dgm:t>
    </dgm:pt>
    <dgm:pt modelId="{2AD0F934-5D17-42AB-A078-808710132EDE}">
      <dgm:prSet phldrT="[Text]" custT="1"/>
      <dgm:spPr/>
      <dgm:t>
        <a:bodyPr/>
        <a:lstStyle/>
        <a:p>
          <a:pPr algn="l">
            <a:buClrTx/>
            <a:buSzTx/>
            <a:buFontTx/>
            <a:buNone/>
          </a:pPr>
          <a:r>
            <a:rPr kumimoji="0" lang="en-US" altLang="en-US" sz="1500" b="0" i="0" u="none" strike="noStrike" cap="none" normalizeH="0" baseline="0" dirty="0">
              <a:ln/>
              <a:effectLst/>
              <a:latin typeface="Arial" panose="020B0604020202020204" pitchFamily="34" charset="0"/>
            </a:rPr>
            <a:t>Provide interactive quizzes and games in computer science, logical reasoning, and quantitative aptitude.</a:t>
          </a:r>
          <a:endParaRPr lang="en-US" sz="1500" dirty="0"/>
        </a:p>
      </dgm:t>
    </dgm:pt>
    <dgm:pt modelId="{34F6F9DA-1992-4F5F-A137-080F9BC5CE0D}" type="parTrans" cxnId="{4FED5879-D504-41CE-8C75-933401C2DB9D}">
      <dgm:prSet/>
      <dgm:spPr/>
      <dgm:t>
        <a:bodyPr/>
        <a:lstStyle/>
        <a:p>
          <a:endParaRPr lang="en-US"/>
        </a:p>
      </dgm:t>
    </dgm:pt>
    <dgm:pt modelId="{55522E22-D18C-4ABC-9617-D440B7B74ED4}" type="sibTrans" cxnId="{4FED5879-D504-41CE-8C75-933401C2DB9D}">
      <dgm:prSet/>
      <dgm:spPr/>
      <dgm:t>
        <a:bodyPr/>
        <a:lstStyle/>
        <a:p>
          <a:endParaRPr lang="en-US"/>
        </a:p>
      </dgm:t>
    </dgm:pt>
    <dgm:pt modelId="{4707CA58-CE33-478C-9D1D-1E129CA4451E}">
      <dgm:prSet phldrT="[Text]" custT="1"/>
      <dgm:spPr/>
      <dgm:t>
        <a:bodyPr/>
        <a:lstStyle/>
        <a:p>
          <a:r>
            <a:rPr kumimoji="0" lang="en-US" altLang="en-US" sz="1800" b="1" i="0" u="none" strike="noStrike" cap="none" normalizeH="0" baseline="0" dirty="0">
              <a:ln/>
              <a:effectLst/>
              <a:latin typeface="Arial" panose="020B0604020202020204" pitchFamily="34" charset="0"/>
            </a:rPr>
            <a:t>Facilitate</a:t>
          </a:r>
          <a:r>
            <a:rPr kumimoji="0" lang="en-US" altLang="en-US" sz="1900" b="1" i="0" u="none" strike="noStrike" cap="none" normalizeH="0" baseline="0" dirty="0">
              <a:ln/>
              <a:effectLst/>
              <a:latin typeface="Arial" panose="020B0604020202020204" pitchFamily="34" charset="0"/>
            </a:rPr>
            <a:t> Self-Assessment</a:t>
          </a:r>
          <a:endParaRPr lang="en-US" sz="1900" dirty="0"/>
        </a:p>
      </dgm:t>
    </dgm:pt>
    <dgm:pt modelId="{E18AE554-53C0-4124-9B04-3D476937796D}" type="parTrans" cxnId="{A91A36EF-B882-4519-AB49-E0CB7314680D}">
      <dgm:prSet/>
      <dgm:spPr/>
      <dgm:t>
        <a:bodyPr/>
        <a:lstStyle/>
        <a:p>
          <a:endParaRPr lang="en-US"/>
        </a:p>
      </dgm:t>
    </dgm:pt>
    <dgm:pt modelId="{288E5B17-463A-42E8-A68B-630F09E8879F}" type="sibTrans" cxnId="{A91A36EF-B882-4519-AB49-E0CB7314680D}">
      <dgm:prSet/>
      <dgm:spPr/>
      <dgm:t>
        <a:bodyPr/>
        <a:lstStyle/>
        <a:p>
          <a:endParaRPr lang="en-US"/>
        </a:p>
      </dgm:t>
    </dgm:pt>
    <dgm:pt modelId="{2AABDD37-7B23-4D43-8E1D-0E30088FE9F4}">
      <dgm:prSet phldrT="[Text]" custT="1"/>
      <dgm:spPr/>
      <dgm:t>
        <a:bodyPr lIns="0" tIns="0" rIns="0" bIns="0" anchor="t" anchorCtr="0"/>
        <a:lstStyle/>
        <a:p>
          <a:pPr algn="l">
            <a:buClrTx/>
            <a:buSzTx/>
            <a:buFontTx/>
            <a:buNone/>
          </a:pPr>
          <a:r>
            <a:rPr kumimoji="0" lang="en-US" altLang="en-US" sz="1800" b="0" i="0" u="none" strike="noStrike" cap="none" normalizeH="0" baseline="0" dirty="0">
              <a:ln/>
              <a:effectLst/>
              <a:latin typeface="Arial" panose="020B0604020202020204" pitchFamily="34" charset="0"/>
            </a:rPr>
            <a:t>Offer instant feedback to help users track progress and improve.</a:t>
          </a:r>
          <a:endParaRPr lang="en-US" sz="1800" dirty="0"/>
        </a:p>
      </dgm:t>
    </dgm:pt>
    <dgm:pt modelId="{759EF2F3-9065-4929-ADC4-A15F6928021C}" type="parTrans" cxnId="{B8FC337C-8FAC-484A-8BB3-FE11294FBF6B}">
      <dgm:prSet/>
      <dgm:spPr/>
      <dgm:t>
        <a:bodyPr/>
        <a:lstStyle/>
        <a:p>
          <a:endParaRPr lang="en-US"/>
        </a:p>
      </dgm:t>
    </dgm:pt>
    <dgm:pt modelId="{56AC9C8F-C7C8-4208-98C6-4F372CD995D9}" type="sibTrans" cxnId="{B8FC337C-8FAC-484A-8BB3-FE11294FBF6B}">
      <dgm:prSet/>
      <dgm:spPr/>
      <dgm:t>
        <a:bodyPr/>
        <a:lstStyle/>
        <a:p>
          <a:endParaRPr lang="en-US"/>
        </a:p>
      </dgm:t>
    </dgm:pt>
    <dgm:pt modelId="{A35BDFFD-3DD3-414F-B4A8-0A91A1D938A0}">
      <dgm:prSet phldrT="[Text]" custT="1"/>
      <dgm:spPr/>
      <dgm:t>
        <a:bodyPr/>
        <a:lstStyle/>
        <a:p>
          <a:r>
            <a:rPr kumimoji="0" lang="en-US" altLang="en-US" sz="1900" b="1" i="0" u="none" strike="noStrike" cap="none" normalizeH="0" baseline="0" dirty="0">
              <a:ln/>
              <a:effectLst/>
              <a:latin typeface="Arial" panose="020B0604020202020204" pitchFamily="34" charset="0"/>
            </a:rPr>
            <a:t>Promote Regular Practice</a:t>
          </a:r>
          <a:endParaRPr lang="en-US" sz="1900" dirty="0"/>
        </a:p>
      </dgm:t>
    </dgm:pt>
    <dgm:pt modelId="{EB490116-96B8-452E-9AFB-AE656D121299}" type="parTrans" cxnId="{D8327936-2EA7-4246-8725-4B226AE56C41}">
      <dgm:prSet/>
      <dgm:spPr/>
      <dgm:t>
        <a:bodyPr/>
        <a:lstStyle/>
        <a:p>
          <a:endParaRPr lang="en-US"/>
        </a:p>
      </dgm:t>
    </dgm:pt>
    <dgm:pt modelId="{904DE154-D10E-4F06-BE79-CFB8DEB6A11C}" type="sibTrans" cxnId="{D8327936-2EA7-4246-8725-4B226AE56C41}">
      <dgm:prSet/>
      <dgm:spPr/>
      <dgm:t>
        <a:bodyPr/>
        <a:lstStyle/>
        <a:p>
          <a:endParaRPr lang="en-US"/>
        </a:p>
      </dgm:t>
    </dgm:pt>
    <dgm:pt modelId="{6D130B47-9395-443F-BA30-162F0CEDB647}">
      <dgm:prSet phldrT="[Text]" custT="1"/>
      <dgm:spPr/>
      <dgm:t>
        <a:bodyPr lIns="0" tIns="0" rIns="0" bIns="0" anchor="b"/>
        <a:lstStyle/>
        <a:p>
          <a:pPr>
            <a:buNone/>
          </a:pPr>
          <a:r>
            <a:rPr kumimoji="0" lang="en-US" altLang="en-US" sz="1900" b="0" i="0" u="none" strike="noStrike" cap="none" normalizeH="0" baseline="0" dirty="0">
              <a:ln/>
              <a:effectLst/>
              <a:latin typeface="Arial" panose="020B0604020202020204" pitchFamily="34" charset="0"/>
            </a:rPr>
            <a:t>Create a motivating platform for continuous learning and improvement</a:t>
          </a:r>
          <a:endParaRPr lang="en-US" sz="1900" dirty="0"/>
        </a:p>
      </dgm:t>
    </dgm:pt>
    <dgm:pt modelId="{3A620A70-7878-49BE-A12B-4B3367F34E1C}" type="parTrans" cxnId="{77AB0351-14CE-4550-B83E-71696C8CEFB3}">
      <dgm:prSet/>
      <dgm:spPr/>
      <dgm:t>
        <a:bodyPr/>
        <a:lstStyle/>
        <a:p>
          <a:endParaRPr lang="en-US"/>
        </a:p>
      </dgm:t>
    </dgm:pt>
    <dgm:pt modelId="{F487F039-1BFF-4856-80FC-8EF38B7DC1D0}" type="sibTrans" cxnId="{77AB0351-14CE-4550-B83E-71696C8CEFB3}">
      <dgm:prSet/>
      <dgm:spPr/>
      <dgm:t>
        <a:bodyPr/>
        <a:lstStyle/>
        <a:p>
          <a:endParaRPr lang="en-US"/>
        </a:p>
      </dgm:t>
    </dgm:pt>
    <dgm:pt modelId="{1D014436-C395-4D58-A1DD-E2BC9F5B7BB8}">
      <dgm:prSet phldrT="[Text]" custT="1"/>
      <dgm:spPr/>
      <dgm:t>
        <a:bodyPr/>
        <a:lstStyle/>
        <a:p>
          <a:r>
            <a:rPr kumimoji="0" lang="en-US" altLang="en-US" sz="1900" b="1" i="0" u="none" strike="noStrike" cap="none" normalizeH="0" baseline="0" dirty="0">
              <a:ln/>
              <a:effectLst/>
              <a:latin typeface="Arial" panose="020B0604020202020204" pitchFamily="34" charset="0"/>
            </a:rPr>
            <a:t>Boost Problem-Solving Skills</a:t>
          </a:r>
          <a:endParaRPr lang="en-US" sz="1900" dirty="0"/>
        </a:p>
      </dgm:t>
    </dgm:pt>
    <dgm:pt modelId="{1C6D5B5E-4AC2-48C2-BAC7-141371F4737C}" type="sibTrans" cxnId="{09C9775E-DB85-4927-A537-1FF00CF0033B}">
      <dgm:prSet/>
      <dgm:spPr/>
      <dgm:t>
        <a:bodyPr/>
        <a:lstStyle/>
        <a:p>
          <a:endParaRPr lang="en-US"/>
        </a:p>
      </dgm:t>
    </dgm:pt>
    <dgm:pt modelId="{D6ECB16A-64EC-4D81-93FA-2FD6A27DCE13}" type="parTrans" cxnId="{09C9775E-DB85-4927-A537-1FF00CF0033B}">
      <dgm:prSet/>
      <dgm:spPr/>
      <dgm:t>
        <a:bodyPr/>
        <a:lstStyle/>
        <a:p>
          <a:endParaRPr lang="en-US"/>
        </a:p>
      </dgm:t>
    </dgm:pt>
    <dgm:pt modelId="{E485B625-1BF1-4BB2-B2E2-ABA4BC94272C}">
      <dgm:prSet phldrT="[Text]" custT="1"/>
      <dgm:spPr/>
      <dgm:t>
        <a:bodyPr lIns="0" tIns="0" rIns="0" bIns="0"/>
        <a:lstStyle/>
        <a:p>
          <a:pPr>
            <a:buNone/>
          </a:pPr>
          <a:r>
            <a:rPr kumimoji="0" lang="en-US" altLang="en-US" sz="1900" b="0" i="0" u="none" strike="noStrike" cap="none" normalizeH="0" baseline="0" dirty="0">
              <a:ln/>
              <a:effectLst/>
              <a:latin typeface="Arial" panose="020B0604020202020204" pitchFamily="34" charset="0"/>
            </a:rPr>
            <a:t>Encourage critical thinking and analytical development</a:t>
          </a:r>
          <a:endParaRPr lang="en-US" sz="1900" dirty="0"/>
        </a:p>
      </dgm:t>
    </dgm:pt>
    <dgm:pt modelId="{7E8E6ACE-2F3C-4A89-A705-913F84FCC41E}" type="sibTrans" cxnId="{AED9AB51-F112-4BBE-AF2C-95E37D4AF03D}">
      <dgm:prSet/>
      <dgm:spPr/>
      <dgm:t>
        <a:bodyPr/>
        <a:lstStyle/>
        <a:p>
          <a:endParaRPr lang="en-US"/>
        </a:p>
      </dgm:t>
    </dgm:pt>
    <dgm:pt modelId="{C59BA75B-8D9B-40B4-9C10-B464358F65CE}" type="parTrans" cxnId="{AED9AB51-F112-4BBE-AF2C-95E37D4AF03D}">
      <dgm:prSet/>
      <dgm:spPr/>
      <dgm:t>
        <a:bodyPr/>
        <a:lstStyle/>
        <a:p>
          <a:endParaRPr lang="en-US"/>
        </a:p>
      </dgm:t>
    </dgm:pt>
    <dgm:pt modelId="{52253B36-98C5-4917-A2C4-B0C9D77CA844}" type="pres">
      <dgm:prSet presAssocID="{F37D3A90-9B23-4210-94AC-7D53D2A56ACD}" presName="cycleMatrixDiagram" presStyleCnt="0">
        <dgm:presLayoutVars>
          <dgm:chMax val="1"/>
          <dgm:dir/>
          <dgm:animLvl val="lvl"/>
          <dgm:resizeHandles val="exact"/>
        </dgm:presLayoutVars>
      </dgm:prSet>
      <dgm:spPr/>
    </dgm:pt>
    <dgm:pt modelId="{5CDE3BBA-BAF8-47ED-BCDF-EFD47F9D03A7}" type="pres">
      <dgm:prSet presAssocID="{F37D3A90-9B23-4210-94AC-7D53D2A56ACD}" presName="children" presStyleCnt="0"/>
      <dgm:spPr/>
    </dgm:pt>
    <dgm:pt modelId="{A6F39CDB-C96C-4034-B5DC-91FA56EBCC60}" type="pres">
      <dgm:prSet presAssocID="{F37D3A90-9B23-4210-94AC-7D53D2A56ACD}" presName="child1group" presStyleCnt="0"/>
      <dgm:spPr/>
    </dgm:pt>
    <dgm:pt modelId="{2951B96A-9492-47F8-B20F-3F7D44A25795}" type="pres">
      <dgm:prSet presAssocID="{F37D3A90-9B23-4210-94AC-7D53D2A56ACD}" presName="child1" presStyleLbl="bgAcc1" presStyleIdx="0" presStyleCnt="4"/>
      <dgm:spPr/>
    </dgm:pt>
    <dgm:pt modelId="{C3FD4B7D-209F-4D8D-97D9-9AC537B63801}" type="pres">
      <dgm:prSet presAssocID="{F37D3A90-9B23-4210-94AC-7D53D2A56ACD}" presName="child1Text" presStyleLbl="bgAcc1" presStyleIdx="0" presStyleCnt="4">
        <dgm:presLayoutVars>
          <dgm:bulletEnabled val="1"/>
        </dgm:presLayoutVars>
      </dgm:prSet>
      <dgm:spPr/>
    </dgm:pt>
    <dgm:pt modelId="{4F1D8EF3-A0EF-4CC2-AB53-2996C8850F54}" type="pres">
      <dgm:prSet presAssocID="{F37D3A90-9B23-4210-94AC-7D53D2A56ACD}" presName="child2group" presStyleCnt="0"/>
      <dgm:spPr/>
    </dgm:pt>
    <dgm:pt modelId="{E12862CF-B998-4E12-ACA1-F46ADDD4EC17}" type="pres">
      <dgm:prSet presAssocID="{F37D3A90-9B23-4210-94AC-7D53D2A56ACD}" presName="child2" presStyleLbl="bgAcc1" presStyleIdx="1" presStyleCnt="4"/>
      <dgm:spPr/>
    </dgm:pt>
    <dgm:pt modelId="{FBD89AC2-9184-4DD1-AABB-F283F1435C33}" type="pres">
      <dgm:prSet presAssocID="{F37D3A90-9B23-4210-94AC-7D53D2A56ACD}" presName="child2Text" presStyleLbl="bgAcc1" presStyleIdx="1" presStyleCnt="4">
        <dgm:presLayoutVars>
          <dgm:bulletEnabled val="1"/>
        </dgm:presLayoutVars>
      </dgm:prSet>
      <dgm:spPr/>
    </dgm:pt>
    <dgm:pt modelId="{3BE51F70-3527-4CA5-81A5-16CDAAEA9BBA}" type="pres">
      <dgm:prSet presAssocID="{F37D3A90-9B23-4210-94AC-7D53D2A56ACD}" presName="child3group" presStyleCnt="0"/>
      <dgm:spPr/>
    </dgm:pt>
    <dgm:pt modelId="{2D785446-AFFD-4A17-AF96-C0AC639C70E5}" type="pres">
      <dgm:prSet presAssocID="{F37D3A90-9B23-4210-94AC-7D53D2A56ACD}" presName="child3" presStyleLbl="bgAcc1" presStyleIdx="2" presStyleCnt="4"/>
      <dgm:spPr/>
    </dgm:pt>
    <dgm:pt modelId="{729E1D8F-988E-458C-A26D-4FDB4414B64F}" type="pres">
      <dgm:prSet presAssocID="{F37D3A90-9B23-4210-94AC-7D53D2A56ACD}" presName="child3Text" presStyleLbl="bgAcc1" presStyleIdx="2" presStyleCnt="4">
        <dgm:presLayoutVars>
          <dgm:bulletEnabled val="1"/>
        </dgm:presLayoutVars>
      </dgm:prSet>
      <dgm:spPr/>
    </dgm:pt>
    <dgm:pt modelId="{1094E34B-2839-4EF4-9326-164536A4D10A}" type="pres">
      <dgm:prSet presAssocID="{F37D3A90-9B23-4210-94AC-7D53D2A56ACD}" presName="child4group" presStyleCnt="0"/>
      <dgm:spPr/>
    </dgm:pt>
    <dgm:pt modelId="{39C70006-597B-469C-968A-72FE9EB2E100}" type="pres">
      <dgm:prSet presAssocID="{F37D3A90-9B23-4210-94AC-7D53D2A56ACD}" presName="child4" presStyleLbl="bgAcc1" presStyleIdx="3" presStyleCnt="4"/>
      <dgm:spPr/>
    </dgm:pt>
    <dgm:pt modelId="{BA2C2F62-955A-4B4B-8FBF-A67CDDAB3CD4}" type="pres">
      <dgm:prSet presAssocID="{F37D3A90-9B23-4210-94AC-7D53D2A56ACD}" presName="child4Text" presStyleLbl="bgAcc1" presStyleIdx="3" presStyleCnt="4">
        <dgm:presLayoutVars>
          <dgm:bulletEnabled val="1"/>
        </dgm:presLayoutVars>
      </dgm:prSet>
      <dgm:spPr/>
    </dgm:pt>
    <dgm:pt modelId="{CD2E7386-FE4F-43DA-BF3C-F9E439BC1ED7}" type="pres">
      <dgm:prSet presAssocID="{F37D3A90-9B23-4210-94AC-7D53D2A56ACD}" presName="childPlaceholder" presStyleCnt="0"/>
      <dgm:spPr/>
    </dgm:pt>
    <dgm:pt modelId="{707E87F7-7839-4121-B0C7-37220FFE585E}" type="pres">
      <dgm:prSet presAssocID="{F37D3A90-9B23-4210-94AC-7D53D2A56ACD}" presName="circle" presStyleCnt="0"/>
      <dgm:spPr/>
    </dgm:pt>
    <dgm:pt modelId="{B880E148-784C-4B03-91F1-B4A5DA242A5B}" type="pres">
      <dgm:prSet presAssocID="{F37D3A90-9B23-4210-94AC-7D53D2A56ACD}" presName="quadrant1" presStyleLbl="node1" presStyleIdx="0" presStyleCnt="4" custScaleX="79578" custScaleY="78995">
        <dgm:presLayoutVars>
          <dgm:chMax val="1"/>
          <dgm:bulletEnabled val="1"/>
        </dgm:presLayoutVars>
      </dgm:prSet>
      <dgm:spPr/>
    </dgm:pt>
    <dgm:pt modelId="{580E3D40-AF23-419A-A6D6-C3E631DED159}" type="pres">
      <dgm:prSet presAssocID="{F37D3A90-9B23-4210-94AC-7D53D2A56ACD}" presName="quadrant2" presStyleLbl="node1" presStyleIdx="1" presStyleCnt="4" custScaleX="79578" custScaleY="78995" custLinFactNeighborX="-23267">
        <dgm:presLayoutVars>
          <dgm:chMax val="1"/>
          <dgm:bulletEnabled val="1"/>
        </dgm:presLayoutVars>
      </dgm:prSet>
      <dgm:spPr/>
    </dgm:pt>
    <dgm:pt modelId="{30CCAF02-71AF-4104-B52D-3D8594EA73DF}" type="pres">
      <dgm:prSet presAssocID="{F37D3A90-9B23-4210-94AC-7D53D2A56ACD}" presName="quadrant3" presStyleLbl="node1" presStyleIdx="2" presStyleCnt="4" custScaleX="79578" custScaleY="78995" custLinFactNeighborX="-23267" custLinFactNeighborY="-24430">
        <dgm:presLayoutVars>
          <dgm:chMax val="1"/>
          <dgm:bulletEnabled val="1"/>
        </dgm:presLayoutVars>
      </dgm:prSet>
      <dgm:spPr/>
    </dgm:pt>
    <dgm:pt modelId="{413A60AD-FCF3-4D2D-8F98-669A548C2505}" type="pres">
      <dgm:prSet presAssocID="{F37D3A90-9B23-4210-94AC-7D53D2A56ACD}" presName="quadrant4" presStyleLbl="node1" presStyleIdx="3" presStyleCnt="4" custScaleX="79578" custScaleY="78995" custLinFactNeighborY="-24430">
        <dgm:presLayoutVars>
          <dgm:chMax val="1"/>
          <dgm:bulletEnabled val="1"/>
        </dgm:presLayoutVars>
      </dgm:prSet>
      <dgm:spPr/>
    </dgm:pt>
    <dgm:pt modelId="{7BCFB1FF-541C-4021-9597-5BD8D38719D0}" type="pres">
      <dgm:prSet presAssocID="{F37D3A90-9B23-4210-94AC-7D53D2A56ACD}" presName="quadrantPlaceholder" presStyleCnt="0"/>
      <dgm:spPr/>
    </dgm:pt>
    <dgm:pt modelId="{B6AD1604-633D-4E41-8EA7-AE9A762DA064}" type="pres">
      <dgm:prSet presAssocID="{F37D3A90-9B23-4210-94AC-7D53D2A56ACD}" presName="center1" presStyleLbl="fgShp" presStyleIdx="0" presStyleCnt="2" custScaleX="86482" custScaleY="92058" custLinFactNeighborX="-40433" custLinFactNeighborY="-38551"/>
      <dgm:spPr/>
    </dgm:pt>
    <dgm:pt modelId="{49B6EF92-ACC8-4C2F-9E70-BF11E7598CEB}" type="pres">
      <dgm:prSet presAssocID="{F37D3A90-9B23-4210-94AC-7D53D2A56ACD}" presName="center2" presStyleLbl="fgShp" presStyleIdx="1" presStyleCnt="2" custScaleX="86482" custScaleY="92058" custLinFactNeighborX="-40433" custLinFactNeighborY="-61514"/>
      <dgm:spPr/>
    </dgm:pt>
  </dgm:ptLst>
  <dgm:cxnLst>
    <dgm:cxn modelId="{2C843F2E-9B5E-490E-94D6-6A4D9FCCFFFD}" type="presOf" srcId="{6D130B47-9395-443F-BA30-162F0CEDB647}" destId="{BA2C2F62-955A-4B4B-8FBF-A67CDDAB3CD4}" srcOrd="1" destOrd="0" presId="urn:microsoft.com/office/officeart/2005/8/layout/cycle4"/>
    <dgm:cxn modelId="{D8327936-2EA7-4246-8725-4B226AE56C41}" srcId="{F37D3A90-9B23-4210-94AC-7D53D2A56ACD}" destId="{A35BDFFD-3DD3-414F-B4A8-0A91A1D938A0}" srcOrd="3" destOrd="0" parTransId="{EB490116-96B8-452E-9AFB-AE656D121299}" sibTransId="{904DE154-D10E-4F06-BE79-CFB8DEB6A11C}"/>
    <dgm:cxn modelId="{09C9775E-DB85-4927-A537-1FF00CF0033B}" srcId="{F37D3A90-9B23-4210-94AC-7D53D2A56ACD}" destId="{1D014436-C395-4D58-A1DD-E2BC9F5B7BB8}" srcOrd="1" destOrd="0" parTransId="{D6ECB16A-64EC-4D81-93FA-2FD6A27DCE13}" sibTransId="{1C6D5B5E-4AC2-48C2-BAC7-141371F4737C}"/>
    <dgm:cxn modelId="{3DDD2563-6F0D-4118-84F6-CFE53CB83156}" type="presOf" srcId="{1D014436-C395-4D58-A1DD-E2BC9F5B7BB8}" destId="{580E3D40-AF23-419A-A6D6-C3E631DED159}" srcOrd="0" destOrd="0" presId="urn:microsoft.com/office/officeart/2005/8/layout/cycle4"/>
    <dgm:cxn modelId="{FC34446E-8C04-4E42-A79B-09DFA8B41B2A}" type="presOf" srcId="{E485B625-1BF1-4BB2-B2E2-ABA4BC94272C}" destId="{FBD89AC2-9184-4DD1-AABB-F283F1435C33}" srcOrd="1" destOrd="0" presId="urn:microsoft.com/office/officeart/2005/8/layout/cycle4"/>
    <dgm:cxn modelId="{77AB0351-14CE-4550-B83E-71696C8CEFB3}" srcId="{A35BDFFD-3DD3-414F-B4A8-0A91A1D938A0}" destId="{6D130B47-9395-443F-BA30-162F0CEDB647}" srcOrd="0" destOrd="0" parTransId="{3A620A70-7878-49BE-A12B-4B3367F34E1C}" sibTransId="{F487F039-1BFF-4856-80FC-8EF38B7DC1D0}"/>
    <dgm:cxn modelId="{AED9AB51-F112-4BBE-AF2C-95E37D4AF03D}" srcId="{1D014436-C395-4D58-A1DD-E2BC9F5B7BB8}" destId="{E485B625-1BF1-4BB2-B2E2-ABA4BC94272C}" srcOrd="0" destOrd="0" parTransId="{C59BA75B-8D9B-40B4-9C10-B464358F65CE}" sibTransId="{7E8E6ACE-2F3C-4A89-A705-913F84FCC41E}"/>
    <dgm:cxn modelId="{DECB5156-F4FA-4195-B616-6485B4F212ED}" type="presOf" srcId="{2AD0F934-5D17-42AB-A078-808710132EDE}" destId="{2951B96A-9492-47F8-B20F-3F7D44A25795}" srcOrd="0" destOrd="0" presId="urn:microsoft.com/office/officeart/2005/8/layout/cycle4"/>
    <dgm:cxn modelId="{4FED5879-D504-41CE-8C75-933401C2DB9D}" srcId="{6CAEA622-6AAE-4E7C-9EE2-E46F7A6CA1C5}" destId="{2AD0F934-5D17-42AB-A078-808710132EDE}" srcOrd="0" destOrd="0" parTransId="{34F6F9DA-1992-4F5F-A137-080F9BC5CE0D}" sibTransId="{55522E22-D18C-4ABC-9617-D440B7B74ED4}"/>
    <dgm:cxn modelId="{B8FC337C-8FAC-484A-8BB3-FE11294FBF6B}" srcId="{4707CA58-CE33-478C-9D1D-1E129CA4451E}" destId="{2AABDD37-7B23-4D43-8E1D-0E30088FE9F4}" srcOrd="0" destOrd="0" parTransId="{759EF2F3-9065-4929-ADC4-A15F6928021C}" sibTransId="{56AC9C8F-C7C8-4208-98C6-4F372CD995D9}"/>
    <dgm:cxn modelId="{76D5CA8E-7C44-480C-9573-0A51981AEB46}" type="presOf" srcId="{2AABDD37-7B23-4D43-8E1D-0E30088FE9F4}" destId="{729E1D8F-988E-458C-A26D-4FDB4414B64F}" srcOrd="1" destOrd="0" presId="urn:microsoft.com/office/officeart/2005/8/layout/cycle4"/>
    <dgm:cxn modelId="{2C80BBAD-38AF-44B5-A44E-0BC62866DD9A}" type="presOf" srcId="{4707CA58-CE33-478C-9D1D-1E129CA4451E}" destId="{30CCAF02-71AF-4104-B52D-3D8594EA73DF}" srcOrd="0" destOrd="0" presId="urn:microsoft.com/office/officeart/2005/8/layout/cycle4"/>
    <dgm:cxn modelId="{2168CAB4-191F-433B-B43F-9BAC3E8B40CB}" type="presOf" srcId="{6D130B47-9395-443F-BA30-162F0CEDB647}" destId="{39C70006-597B-469C-968A-72FE9EB2E100}" srcOrd="0" destOrd="0" presId="urn:microsoft.com/office/officeart/2005/8/layout/cycle4"/>
    <dgm:cxn modelId="{251058BA-4D5D-403E-AECD-10FB6FBA614C}" srcId="{F37D3A90-9B23-4210-94AC-7D53D2A56ACD}" destId="{6CAEA622-6AAE-4E7C-9EE2-E46F7A6CA1C5}" srcOrd="0" destOrd="0" parTransId="{6D184E9C-2DDB-4FCB-A69A-23EFBFEF1DA0}" sibTransId="{3C2E7C01-1A4A-4519-9803-8EAA4764DCBD}"/>
    <dgm:cxn modelId="{2756D0BB-AC67-4DFB-9BC2-4157264F6C94}" type="presOf" srcId="{A35BDFFD-3DD3-414F-B4A8-0A91A1D938A0}" destId="{413A60AD-FCF3-4D2D-8F98-669A548C2505}" srcOrd="0" destOrd="0" presId="urn:microsoft.com/office/officeart/2005/8/layout/cycle4"/>
    <dgm:cxn modelId="{74E263CC-9F2E-4B50-A331-73EC10A9DCBA}" type="presOf" srcId="{6CAEA622-6AAE-4E7C-9EE2-E46F7A6CA1C5}" destId="{B880E148-784C-4B03-91F1-B4A5DA242A5B}" srcOrd="0" destOrd="0" presId="urn:microsoft.com/office/officeart/2005/8/layout/cycle4"/>
    <dgm:cxn modelId="{FD006FD4-4E26-4FAB-BCA5-3B32D3CC5131}" type="presOf" srcId="{E485B625-1BF1-4BB2-B2E2-ABA4BC94272C}" destId="{E12862CF-B998-4E12-ACA1-F46ADDD4EC17}" srcOrd="0" destOrd="0" presId="urn:microsoft.com/office/officeart/2005/8/layout/cycle4"/>
    <dgm:cxn modelId="{2B052BD8-18A9-4482-B6F0-AA3954BFB2C9}" type="presOf" srcId="{2AD0F934-5D17-42AB-A078-808710132EDE}" destId="{C3FD4B7D-209F-4D8D-97D9-9AC537B63801}" srcOrd="1" destOrd="0" presId="urn:microsoft.com/office/officeart/2005/8/layout/cycle4"/>
    <dgm:cxn modelId="{E055ECDE-092F-4510-BF6B-1C15A116651A}" type="presOf" srcId="{2AABDD37-7B23-4D43-8E1D-0E30088FE9F4}" destId="{2D785446-AFFD-4A17-AF96-C0AC639C70E5}" srcOrd="0" destOrd="0" presId="urn:microsoft.com/office/officeart/2005/8/layout/cycle4"/>
    <dgm:cxn modelId="{A91A36EF-B882-4519-AB49-E0CB7314680D}" srcId="{F37D3A90-9B23-4210-94AC-7D53D2A56ACD}" destId="{4707CA58-CE33-478C-9D1D-1E129CA4451E}" srcOrd="2" destOrd="0" parTransId="{E18AE554-53C0-4124-9B04-3D476937796D}" sibTransId="{288E5B17-463A-42E8-A68B-630F09E8879F}"/>
    <dgm:cxn modelId="{79CCEDFF-1583-4D10-8D87-A7E3229E9167}" type="presOf" srcId="{F37D3A90-9B23-4210-94AC-7D53D2A56ACD}" destId="{52253B36-98C5-4917-A2C4-B0C9D77CA844}" srcOrd="0" destOrd="0" presId="urn:microsoft.com/office/officeart/2005/8/layout/cycle4"/>
    <dgm:cxn modelId="{FCD5BEF9-728A-4A14-8752-BD0EDF46EF45}" type="presParOf" srcId="{52253B36-98C5-4917-A2C4-B0C9D77CA844}" destId="{5CDE3BBA-BAF8-47ED-BCDF-EFD47F9D03A7}" srcOrd="0" destOrd="0" presId="urn:microsoft.com/office/officeart/2005/8/layout/cycle4"/>
    <dgm:cxn modelId="{AA34C8E3-8784-453F-9E5A-D04DF99A69EF}" type="presParOf" srcId="{5CDE3BBA-BAF8-47ED-BCDF-EFD47F9D03A7}" destId="{A6F39CDB-C96C-4034-B5DC-91FA56EBCC60}" srcOrd="0" destOrd="0" presId="urn:microsoft.com/office/officeart/2005/8/layout/cycle4"/>
    <dgm:cxn modelId="{D1ADF20B-A571-421B-BDFF-DA0FCFBF756F}" type="presParOf" srcId="{A6F39CDB-C96C-4034-B5DC-91FA56EBCC60}" destId="{2951B96A-9492-47F8-B20F-3F7D44A25795}" srcOrd="0" destOrd="0" presId="urn:microsoft.com/office/officeart/2005/8/layout/cycle4"/>
    <dgm:cxn modelId="{C98BA86B-E727-466A-B22D-79E865A1CB69}" type="presParOf" srcId="{A6F39CDB-C96C-4034-B5DC-91FA56EBCC60}" destId="{C3FD4B7D-209F-4D8D-97D9-9AC537B63801}" srcOrd="1" destOrd="0" presId="urn:microsoft.com/office/officeart/2005/8/layout/cycle4"/>
    <dgm:cxn modelId="{2A92C65C-FCC9-4571-A21F-FB13B8F4665A}" type="presParOf" srcId="{5CDE3BBA-BAF8-47ED-BCDF-EFD47F9D03A7}" destId="{4F1D8EF3-A0EF-4CC2-AB53-2996C8850F54}" srcOrd="1" destOrd="0" presId="urn:microsoft.com/office/officeart/2005/8/layout/cycle4"/>
    <dgm:cxn modelId="{28A4B89E-864D-4F19-AFC6-C53B477C80A9}" type="presParOf" srcId="{4F1D8EF3-A0EF-4CC2-AB53-2996C8850F54}" destId="{E12862CF-B998-4E12-ACA1-F46ADDD4EC17}" srcOrd="0" destOrd="0" presId="urn:microsoft.com/office/officeart/2005/8/layout/cycle4"/>
    <dgm:cxn modelId="{354B66A4-C304-44B0-A5DA-6191ED86D61C}" type="presParOf" srcId="{4F1D8EF3-A0EF-4CC2-AB53-2996C8850F54}" destId="{FBD89AC2-9184-4DD1-AABB-F283F1435C33}" srcOrd="1" destOrd="0" presId="urn:microsoft.com/office/officeart/2005/8/layout/cycle4"/>
    <dgm:cxn modelId="{6CC1A51E-9363-4AEA-9762-180EF033A77E}" type="presParOf" srcId="{5CDE3BBA-BAF8-47ED-BCDF-EFD47F9D03A7}" destId="{3BE51F70-3527-4CA5-81A5-16CDAAEA9BBA}" srcOrd="2" destOrd="0" presId="urn:microsoft.com/office/officeart/2005/8/layout/cycle4"/>
    <dgm:cxn modelId="{76CF9267-4843-4D00-8916-5136F9320965}" type="presParOf" srcId="{3BE51F70-3527-4CA5-81A5-16CDAAEA9BBA}" destId="{2D785446-AFFD-4A17-AF96-C0AC639C70E5}" srcOrd="0" destOrd="0" presId="urn:microsoft.com/office/officeart/2005/8/layout/cycle4"/>
    <dgm:cxn modelId="{C924EF9B-7DB1-4FAA-AD9C-361CFC10F4F9}" type="presParOf" srcId="{3BE51F70-3527-4CA5-81A5-16CDAAEA9BBA}" destId="{729E1D8F-988E-458C-A26D-4FDB4414B64F}" srcOrd="1" destOrd="0" presId="urn:microsoft.com/office/officeart/2005/8/layout/cycle4"/>
    <dgm:cxn modelId="{6AE05119-C950-4B86-8B7F-AF8CBB8FB516}" type="presParOf" srcId="{5CDE3BBA-BAF8-47ED-BCDF-EFD47F9D03A7}" destId="{1094E34B-2839-4EF4-9326-164536A4D10A}" srcOrd="3" destOrd="0" presId="urn:microsoft.com/office/officeart/2005/8/layout/cycle4"/>
    <dgm:cxn modelId="{4FBCAACF-44A4-4714-A11E-8E512A9082C3}" type="presParOf" srcId="{1094E34B-2839-4EF4-9326-164536A4D10A}" destId="{39C70006-597B-469C-968A-72FE9EB2E100}" srcOrd="0" destOrd="0" presId="urn:microsoft.com/office/officeart/2005/8/layout/cycle4"/>
    <dgm:cxn modelId="{C6AF81EB-8C53-496A-9C28-215A37DAF865}" type="presParOf" srcId="{1094E34B-2839-4EF4-9326-164536A4D10A}" destId="{BA2C2F62-955A-4B4B-8FBF-A67CDDAB3CD4}" srcOrd="1" destOrd="0" presId="urn:microsoft.com/office/officeart/2005/8/layout/cycle4"/>
    <dgm:cxn modelId="{056637D8-44A9-49D8-B2FE-58EF96DC11F1}" type="presParOf" srcId="{5CDE3BBA-BAF8-47ED-BCDF-EFD47F9D03A7}" destId="{CD2E7386-FE4F-43DA-BF3C-F9E439BC1ED7}" srcOrd="4" destOrd="0" presId="urn:microsoft.com/office/officeart/2005/8/layout/cycle4"/>
    <dgm:cxn modelId="{093C21E2-2F0A-4E4D-B439-18619B418241}" type="presParOf" srcId="{52253B36-98C5-4917-A2C4-B0C9D77CA844}" destId="{707E87F7-7839-4121-B0C7-37220FFE585E}" srcOrd="1" destOrd="0" presId="urn:microsoft.com/office/officeart/2005/8/layout/cycle4"/>
    <dgm:cxn modelId="{6F8032B2-B6E3-4B12-A12E-F5A297B41478}" type="presParOf" srcId="{707E87F7-7839-4121-B0C7-37220FFE585E}" destId="{B880E148-784C-4B03-91F1-B4A5DA242A5B}" srcOrd="0" destOrd="0" presId="urn:microsoft.com/office/officeart/2005/8/layout/cycle4"/>
    <dgm:cxn modelId="{E94E93FC-808B-43AF-8491-AB7749B8892C}" type="presParOf" srcId="{707E87F7-7839-4121-B0C7-37220FFE585E}" destId="{580E3D40-AF23-419A-A6D6-C3E631DED159}" srcOrd="1" destOrd="0" presId="urn:microsoft.com/office/officeart/2005/8/layout/cycle4"/>
    <dgm:cxn modelId="{999E1F4F-FBEB-4A5E-8B47-3469C7180FA4}" type="presParOf" srcId="{707E87F7-7839-4121-B0C7-37220FFE585E}" destId="{30CCAF02-71AF-4104-B52D-3D8594EA73DF}" srcOrd="2" destOrd="0" presId="urn:microsoft.com/office/officeart/2005/8/layout/cycle4"/>
    <dgm:cxn modelId="{014589FA-38EE-46F3-91EB-DF325A9B13D5}" type="presParOf" srcId="{707E87F7-7839-4121-B0C7-37220FFE585E}" destId="{413A60AD-FCF3-4D2D-8F98-669A548C2505}" srcOrd="3" destOrd="0" presId="urn:microsoft.com/office/officeart/2005/8/layout/cycle4"/>
    <dgm:cxn modelId="{E458FFEC-B4D7-4FA4-9905-0CED615F9895}" type="presParOf" srcId="{707E87F7-7839-4121-B0C7-37220FFE585E}" destId="{7BCFB1FF-541C-4021-9597-5BD8D38719D0}" srcOrd="4" destOrd="0" presId="urn:microsoft.com/office/officeart/2005/8/layout/cycle4"/>
    <dgm:cxn modelId="{002A52A2-95B4-4C30-AD82-DE634B4BAB0D}" type="presParOf" srcId="{52253B36-98C5-4917-A2C4-B0C9D77CA844}" destId="{B6AD1604-633D-4E41-8EA7-AE9A762DA064}" srcOrd="2" destOrd="0" presId="urn:microsoft.com/office/officeart/2005/8/layout/cycle4"/>
    <dgm:cxn modelId="{1BB5F3B1-950C-459B-BF85-7330BCF8369F}" type="presParOf" srcId="{52253B36-98C5-4917-A2C4-B0C9D77CA844}" destId="{49B6EF92-ACC8-4C2F-9E70-BF11E7598CEB}"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9D1-1233-489C-85E2-85D3DB76400A}" type="doc">
      <dgm:prSet loTypeId="urn:microsoft.com/office/officeart/2005/8/layout/radial1" loCatId="relationship" qsTypeId="urn:microsoft.com/office/officeart/2005/8/quickstyle/3d1" qsCatId="3D" csTypeId="urn:microsoft.com/office/officeart/2005/8/colors/colorful1" csCatId="colorful" phldr="1"/>
      <dgm:spPr/>
      <dgm:t>
        <a:bodyPr/>
        <a:lstStyle/>
        <a:p>
          <a:endParaRPr lang="en-US"/>
        </a:p>
      </dgm:t>
    </dgm:pt>
    <dgm:pt modelId="{14E0D689-29AF-4362-B81B-8C18CE688E74}">
      <dgm:prSet phldrT="[Text]" custT="1"/>
      <dgm:spPr/>
      <dgm:t>
        <a:bodyPr lIns="0" tIns="0" rIns="0" bIns="0" anchor="ctr" anchorCtr="0"/>
        <a:lstStyle/>
        <a:p>
          <a:r>
            <a:rPr lang="en-IN" sz="2800" u="sng" dirty="0">
              <a:latin typeface="Tw Cen MT" panose="020B0602020104020603" pitchFamily="34" charset="0"/>
              <a:ea typeface="Aptos" panose="020B0004020202020204" pitchFamily="34" charset="0"/>
              <a:cs typeface="Times New Roman" panose="02020603050405020304" pitchFamily="18" charset="0"/>
            </a:rPr>
            <a:t>Hardware Requirements</a:t>
          </a:r>
          <a:endParaRPr lang="en-US" sz="2800" u="sng" dirty="0"/>
        </a:p>
      </dgm:t>
    </dgm:pt>
    <dgm:pt modelId="{4251635A-E3EA-447A-9CD1-3D32C69DBA00}" type="parTrans" cxnId="{1B6F1052-83EB-4003-82C7-D1F0578C33BE}">
      <dgm:prSet/>
      <dgm:spPr/>
      <dgm:t>
        <a:bodyPr/>
        <a:lstStyle/>
        <a:p>
          <a:endParaRPr lang="en-US"/>
        </a:p>
      </dgm:t>
    </dgm:pt>
    <dgm:pt modelId="{6163C813-658A-4230-94E7-9FA0C3AB98F1}" type="sibTrans" cxnId="{1B6F1052-83EB-4003-82C7-D1F0578C33BE}">
      <dgm:prSet/>
      <dgm:spPr/>
      <dgm:t>
        <a:bodyPr/>
        <a:lstStyle/>
        <a:p>
          <a:endParaRPr lang="en-US"/>
        </a:p>
      </dgm:t>
    </dgm:pt>
    <dgm:pt modelId="{83930451-E202-4B23-B89D-77E76E0B008A}">
      <dgm:prSet phldrT="[Text]" custT="1"/>
      <dgm:spPr/>
      <dgm:t>
        <a:bodyPr/>
        <a:lstStyle/>
        <a:p>
          <a:r>
            <a:rPr kumimoji="0" lang="en-US" altLang="en-US" sz="2000" b="1" i="0" u="none" strike="noStrike" cap="none" normalizeH="0" baseline="0" dirty="0">
              <a:ln/>
              <a:effectLst/>
              <a:latin typeface="Arial" panose="020B0604020202020204" pitchFamily="34" charset="0"/>
            </a:rPr>
            <a:t>Web Server/</a:t>
          </a:r>
        </a:p>
        <a:p>
          <a:r>
            <a:rPr kumimoji="0" lang="en-US" sz="2000" b="1" i="0" u="none" strike="noStrike" cap="none" normalizeH="0" baseline="0" dirty="0">
              <a:ln/>
              <a:effectLst/>
              <a:latin typeface="Arial" panose="020B0604020202020204" pitchFamily="34" charset="0"/>
            </a:rPr>
            <a:t>Database</a:t>
          </a:r>
          <a:endParaRPr lang="en-US" sz="2000" dirty="0"/>
        </a:p>
      </dgm:t>
    </dgm:pt>
    <dgm:pt modelId="{7C424DEF-885A-49D6-AE10-FB60DB4B6E17}" type="parTrans" cxnId="{0404856E-6356-4815-BB36-9756CA0B11E8}">
      <dgm:prSet/>
      <dgm:spPr/>
      <dgm:t>
        <a:bodyPr/>
        <a:lstStyle/>
        <a:p>
          <a:endParaRPr lang="en-US"/>
        </a:p>
      </dgm:t>
    </dgm:pt>
    <dgm:pt modelId="{F50BBF10-904A-4263-8706-AABE0DC54265}" type="sibTrans" cxnId="{0404856E-6356-4815-BB36-9756CA0B11E8}">
      <dgm:prSet/>
      <dgm:spPr/>
      <dgm:t>
        <a:bodyPr/>
        <a:lstStyle/>
        <a:p>
          <a:endParaRPr lang="en-US"/>
        </a:p>
      </dgm:t>
    </dgm:pt>
    <dgm:pt modelId="{124AAEA1-D87F-4DC8-BAF6-7187BEC232A2}">
      <dgm:prSet phldrT="[Text]" phldr="1"/>
      <dgm:spPr/>
      <dgm:t>
        <a:bodyPr/>
        <a:lstStyle/>
        <a:p>
          <a:endParaRPr lang="en-US" dirty="0"/>
        </a:p>
      </dgm:t>
    </dgm:pt>
    <dgm:pt modelId="{73FA4EE9-D3FC-441A-B387-B54F0035ACBF}" type="parTrans" cxnId="{290E948F-F533-4BA3-B898-9F32447A07C4}">
      <dgm:prSet/>
      <dgm:spPr/>
      <dgm:t>
        <a:bodyPr/>
        <a:lstStyle/>
        <a:p>
          <a:endParaRPr lang="en-US"/>
        </a:p>
      </dgm:t>
    </dgm:pt>
    <dgm:pt modelId="{D7279D13-61B6-4DEC-920F-7116FFCF2336}" type="sibTrans" cxnId="{290E948F-F533-4BA3-B898-9F32447A07C4}">
      <dgm:prSet/>
      <dgm:spPr/>
      <dgm:t>
        <a:bodyPr/>
        <a:lstStyle/>
        <a:p>
          <a:endParaRPr lang="en-US"/>
        </a:p>
      </dgm:t>
    </dgm:pt>
    <dgm:pt modelId="{A273D664-8C26-4D20-A933-181C1B6CC22C}">
      <dgm:prSet phldrT="[Text]" custT="1"/>
      <dgm:spPr/>
      <dgm:t>
        <a:bodyPr/>
        <a:lstStyle/>
        <a:p>
          <a:pPr>
            <a:buClrTx/>
            <a:buSzTx/>
            <a:buFontTx/>
            <a:buChar char="•"/>
          </a:pPr>
          <a:r>
            <a:rPr kumimoji="0" lang="en-US" altLang="en-US" sz="1700" b="1" i="0" u="sng" strike="noStrike" cap="none" normalizeH="0" baseline="0" dirty="0">
              <a:ln/>
              <a:effectLst/>
              <a:latin typeface="Arial" panose="020B0604020202020204" pitchFamily="34" charset="0"/>
            </a:rPr>
            <a:t>RAM</a:t>
          </a:r>
          <a:r>
            <a:rPr kumimoji="0" lang="en-US" altLang="en-US" sz="1300" b="0" i="0" u="none" strike="noStrike" cap="none" normalizeH="0" baseline="0" dirty="0">
              <a:ln/>
              <a:effectLst/>
              <a:latin typeface="Arial" panose="020B0604020202020204" pitchFamily="34" charset="0"/>
            </a:rPr>
            <a:t>:</a:t>
          </a:r>
        </a:p>
        <a:p>
          <a:pPr>
            <a:buClrTx/>
            <a:buSzTx/>
            <a:buFontTx/>
            <a:buChar char="•"/>
          </a:pPr>
          <a:r>
            <a:rPr kumimoji="0" lang="en-US" altLang="en-US" sz="1600" b="0" i="0" u="none" strike="noStrike" cap="none" normalizeH="0" baseline="0" dirty="0">
              <a:ln/>
              <a:effectLst/>
              <a:latin typeface="Arial" panose="020B0604020202020204" pitchFamily="34" charset="0"/>
            </a:rPr>
            <a:t>Minimum 8 GB</a:t>
          </a:r>
          <a:endParaRPr lang="en-US" sz="1600" dirty="0"/>
        </a:p>
      </dgm:t>
    </dgm:pt>
    <dgm:pt modelId="{E9F69445-CF46-493C-8A00-6F2A3CAEB877}" type="parTrans" cxnId="{02FCEDD7-BC81-47EC-A116-7C7F0716E116}">
      <dgm:prSet/>
      <dgm:spPr/>
      <dgm:t>
        <a:bodyPr/>
        <a:lstStyle/>
        <a:p>
          <a:endParaRPr lang="en-US"/>
        </a:p>
      </dgm:t>
    </dgm:pt>
    <dgm:pt modelId="{08EA0DE1-E253-4097-90D3-E68BB94C6E4D}" type="sibTrans" cxnId="{02FCEDD7-BC81-47EC-A116-7C7F0716E116}">
      <dgm:prSet/>
      <dgm:spPr/>
      <dgm:t>
        <a:bodyPr/>
        <a:lstStyle/>
        <a:p>
          <a:endParaRPr lang="en-US"/>
        </a:p>
      </dgm:t>
    </dgm:pt>
    <dgm:pt modelId="{E19F4D8B-F4FD-4A19-A2CF-69528F983796}">
      <dgm:prSet phldrT="[Text]" custT="1"/>
      <dgm:spPr/>
      <dgm:t>
        <a:bodyPr/>
        <a:lstStyle/>
        <a:p>
          <a:pPr>
            <a:buClrTx/>
            <a:buSzTx/>
            <a:buFontTx/>
            <a:buChar char="•"/>
          </a:pPr>
          <a:r>
            <a:rPr kumimoji="0" lang="en-US" altLang="en-US" sz="1700" b="1" i="0" u="sng" strike="noStrike" cap="none" normalizeH="0" baseline="0" dirty="0">
              <a:ln/>
              <a:effectLst/>
              <a:latin typeface="Arial" panose="020B0604020202020204" pitchFamily="34" charset="0"/>
            </a:rPr>
            <a:t>Bandwidth</a:t>
          </a:r>
          <a:endParaRPr kumimoji="0" lang="en-US" altLang="en-US" sz="1700" b="0" i="0" u="sng" strike="noStrike" cap="none" normalizeH="0" baseline="0" dirty="0">
            <a:ln/>
            <a:effectLst/>
            <a:latin typeface="Arial" panose="020B0604020202020204" pitchFamily="34" charset="0"/>
          </a:endParaRPr>
        </a:p>
        <a:p>
          <a:pPr>
            <a:buClrTx/>
            <a:buSzTx/>
            <a:buFontTx/>
            <a:buChar char="•"/>
          </a:pPr>
          <a:r>
            <a:rPr kumimoji="0" lang="en-US" altLang="en-US" sz="1600" b="0" i="0" u="none" strike="noStrike" cap="none" normalizeH="0" baseline="0" dirty="0">
              <a:ln/>
              <a:effectLst/>
              <a:latin typeface="Arial" panose="020B0604020202020204" pitchFamily="34" charset="0"/>
            </a:rPr>
            <a:t>Minimum of 100 Mbps </a:t>
          </a:r>
          <a:endParaRPr lang="en-US" sz="1600" dirty="0"/>
        </a:p>
      </dgm:t>
    </dgm:pt>
    <dgm:pt modelId="{4A52C26D-91D6-4EC6-9571-DAFF90DAEA46}" type="parTrans" cxnId="{8CF61531-5B85-4A4A-A872-3F2B03F1C3EB}">
      <dgm:prSet/>
      <dgm:spPr/>
      <dgm:t>
        <a:bodyPr/>
        <a:lstStyle/>
        <a:p>
          <a:endParaRPr lang="en-US"/>
        </a:p>
      </dgm:t>
    </dgm:pt>
    <dgm:pt modelId="{8DAAB56D-6A0E-4E0F-92EB-31B03A2A9EAF}" type="sibTrans" cxnId="{8CF61531-5B85-4A4A-A872-3F2B03F1C3EB}">
      <dgm:prSet/>
      <dgm:spPr/>
      <dgm:t>
        <a:bodyPr/>
        <a:lstStyle/>
        <a:p>
          <a:endParaRPr lang="en-US"/>
        </a:p>
      </dgm:t>
    </dgm:pt>
    <dgm:pt modelId="{88B8ADCD-6E9E-4313-89C3-0CC8C62CF782}">
      <dgm:prSet/>
      <dgm:spPr/>
      <dgm:t>
        <a:bodyPr/>
        <a:lstStyle/>
        <a:p>
          <a:endParaRPr lang="en-US"/>
        </a:p>
      </dgm:t>
    </dgm:pt>
    <dgm:pt modelId="{127660B3-4F8A-46D7-BFA0-1388CF8FE06D}" type="parTrans" cxnId="{5E85B9B8-218A-40CD-BE75-BAD78F76C1FA}">
      <dgm:prSet/>
      <dgm:spPr/>
      <dgm:t>
        <a:bodyPr/>
        <a:lstStyle/>
        <a:p>
          <a:endParaRPr lang="en-US"/>
        </a:p>
      </dgm:t>
    </dgm:pt>
    <dgm:pt modelId="{F862CCD3-2736-4842-8C7D-E09C2E0C0C14}" type="sibTrans" cxnId="{5E85B9B8-218A-40CD-BE75-BAD78F76C1FA}">
      <dgm:prSet/>
      <dgm:spPr/>
      <dgm:t>
        <a:bodyPr/>
        <a:lstStyle/>
        <a:p>
          <a:endParaRPr lang="en-US"/>
        </a:p>
      </dgm:t>
    </dgm:pt>
    <dgm:pt modelId="{A3000411-D54F-4120-9AEF-FF483046D999}">
      <dgm:prSet phldrT="[Text]" custT="1"/>
      <dgm:spPr/>
      <dgm:t>
        <a:bodyPr/>
        <a:lstStyle/>
        <a:p>
          <a:r>
            <a:rPr kumimoji="0" lang="en-US" altLang="en-US" sz="1800" b="1" i="0" u="sng" strike="noStrike" cap="none" normalizeH="0" baseline="0" dirty="0">
              <a:ln/>
              <a:effectLst/>
              <a:latin typeface="Arial" panose="020B0604020202020204" pitchFamily="34" charset="0"/>
            </a:rPr>
            <a:t>Storage</a:t>
          </a:r>
          <a:r>
            <a:rPr kumimoji="0" lang="en-US" altLang="en-US" sz="1600" b="0" i="0" u="none" strike="noStrike" cap="none" normalizeH="0" baseline="0" dirty="0">
              <a:ln/>
              <a:effectLst/>
              <a:latin typeface="Arial" panose="020B0604020202020204" pitchFamily="34" charset="0"/>
            </a:rPr>
            <a:t>:</a:t>
          </a:r>
        </a:p>
        <a:p>
          <a:r>
            <a:rPr kumimoji="0" lang="en-US" altLang="en-US" sz="1600" b="0" i="0" u="none" strike="noStrike" cap="none" normalizeH="0" baseline="0" dirty="0">
              <a:ln/>
              <a:effectLst/>
              <a:latin typeface="Arial" panose="020B0604020202020204" pitchFamily="34" charset="0"/>
            </a:rPr>
            <a:t>SSD with sufficient capacity</a:t>
          </a:r>
          <a:endParaRPr lang="en-US" sz="1600" dirty="0"/>
        </a:p>
      </dgm:t>
    </dgm:pt>
    <dgm:pt modelId="{0231BFD5-32A7-48EB-9FA7-821892E8795F}" type="parTrans" cxnId="{33850F7E-CCD1-4B06-B289-6B940455B158}">
      <dgm:prSet/>
      <dgm:spPr/>
      <dgm:t>
        <a:bodyPr/>
        <a:lstStyle/>
        <a:p>
          <a:endParaRPr lang="en-US"/>
        </a:p>
      </dgm:t>
    </dgm:pt>
    <dgm:pt modelId="{FA13C94D-CEE6-4DAF-B09D-2A572AA46F56}" type="sibTrans" cxnId="{33850F7E-CCD1-4B06-B289-6B940455B158}">
      <dgm:prSet/>
      <dgm:spPr/>
      <dgm:t>
        <a:bodyPr/>
        <a:lstStyle/>
        <a:p>
          <a:endParaRPr lang="en-US"/>
        </a:p>
      </dgm:t>
    </dgm:pt>
    <dgm:pt modelId="{F60AE55A-8493-4064-A54F-601974E0C758}">
      <dgm:prSet phldrT="[Text]" custT="1"/>
      <dgm:spPr/>
      <dgm:t>
        <a:bodyPr/>
        <a:lstStyle/>
        <a:p>
          <a:r>
            <a:rPr kumimoji="0" lang="en-US" altLang="en-US" sz="1700" b="1" i="0" u="sng" strike="noStrike" cap="none" normalizeH="0" baseline="0" dirty="0">
              <a:ln/>
              <a:effectLst/>
              <a:latin typeface="Arial" panose="020B0604020202020204" pitchFamily="34" charset="0"/>
            </a:rPr>
            <a:t>Processor</a:t>
          </a:r>
          <a:r>
            <a:rPr kumimoji="0" lang="en-US" altLang="en-US" sz="1700" b="0" i="0" u="sng" strike="noStrike" cap="none" normalizeH="0" baseline="0" dirty="0">
              <a:ln/>
              <a:effectLst/>
              <a:latin typeface="Arial" panose="020B0604020202020204" pitchFamily="34" charset="0"/>
            </a:rPr>
            <a:t>:</a:t>
          </a:r>
        </a:p>
        <a:p>
          <a:r>
            <a:rPr kumimoji="0" lang="en-US" altLang="en-US" sz="1600" b="0" i="0" u="none" strike="noStrike" cap="none" normalizeH="0" baseline="0" dirty="0">
              <a:ln/>
              <a:effectLst/>
              <a:latin typeface="Arial" panose="020B0604020202020204" pitchFamily="34" charset="0"/>
            </a:rPr>
            <a:t> Dual-core or higher</a:t>
          </a:r>
          <a:endParaRPr lang="en-US" sz="1600" dirty="0"/>
        </a:p>
      </dgm:t>
    </dgm:pt>
    <dgm:pt modelId="{0782A104-5C14-4B2A-96D2-A3C2E1D23FDF}" type="parTrans" cxnId="{BA4E9456-DD98-4F4A-BB37-DC66CA12943D}">
      <dgm:prSet/>
      <dgm:spPr/>
      <dgm:t>
        <a:bodyPr/>
        <a:lstStyle/>
        <a:p>
          <a:endParaRPr lang="en-US"/>
        </a:p>
      </dgm:t>
    </dgm:pt>
    <dgm:pt modelId="{E1613372-9B2E-4C30-AE69-ADDB4434DE2E}" type="sibTrans" cxnId="{BA4E9456-DD98-4F4A-BB37-DC66CA12943D}">
      <dgm:prSet/>
      <dgm:spPr/>
      <dgm:t>
        <a:bodyPr/>
        <a:lstStyle/>
        <a:p>
          <a:endParaRPr lang="en-US"/>
        </a:p>
      </dgm:t>
    </dgm:pt>
    <dgm:pt modelId="{DCFD5355-6AB2-4C5F-814F-D9C4BD32A676}">
      <dgm:prSet phldrT="[Text]" custScaleX="112275" custScaleY="113983" custLinFactNeighborX="6046" custLinFactNeighborY="-34257"/>
      <dgm:spPr/>
      <dgm:t>
        <a:bodyPr/>
        <a:lstStyle/>
        <a:p>
          <a:endParaRPr lang="en-US"/>
        </a:p>
      </dgm:t>
    </dgm:pt>
    <dgm:pt modelId="{1414D5CD-F1F1-479B-A041-49B9298DFE37}" type="parTrans" cxnId="{D58EE9A5-4575-40B2-86D5-52F521EE1E8E}">
      <dgm:prSet/>
      <dgm:spPr/>
      <dgm:t>
        <a:bodyPr/>
        <a:lstStyle/>
        <a:p>
          <a:endParaRPr lang="en-US"/>
        </a:p>
      </dgm:t>
    </dgm:pt>
    <dgm:pt modelId="{AB8E51F4-4E2F-4981-822A-6E70E0E8E30A}" type="sibTrans" cxnId="{D58EE9A5-4575-40B2-86D5-52F521EE1E8E}">
      <dgm:prSet/>
      <dgm:spPr/>
      <dgm:t>
        <a:bodyPr/>
        <a:lstStyle/>
        <a:p>
          <a:endParaRPr lang="en-US"/>
        </a:p>
      </dgm:t>
    </dgm:pt>
    <dgm:pt modelId="{247504C6-C3FA-4456-9F1C-6A3D5232BBFC}">
      <dgm:prSet/>
      <dgm:spPr/>
      <dgm:t>
        <a:bodyPr/>
        <a:lstStyle/>
        <a:p>
          <a:endParaRPr lang="en-US"/>
        </a:p>
      </dgm:t>
    </dgm:pt>
    <dgm:pt modelId="{77F09610-82AE-4C93-B7F7-210BF9F5CFA9}" type="parTrans" cxnId="{4B5111CD-711F-43F1-8A15-0DCB074EBE61}">
      <dgm:prSet/>
      <dgm:spPr/>
      <dgm:t>
        <a:bodyPr/>
        <a:lstStyle/>
        <a:p>
          <a:endParaRPr lang="en-US"/>
        </a:p>
      </dgm:t>
    </dgm:pt>
    <dgm:pt modelId="{7B07E0C2-D9DE-42FA-9682-813DE276B1BB}" type="sibTrans" cxnId="{4B5111CD-711F-43F1-8A15-0DCB074EBE61}">
      <dgm:prSet/>
      <dgm:spPr/>
      <dgm:t>
        <a:bodyPr/>
        <a:lstStyle/>
        <a:p>
          <a:endParaRPr lang="en-US"/>
        </a:p>
      </dgm:t>
    </dgm:pt>
    <dgm:pt modelId="{3B50F573-1A44-459D-840C-35EFF8E81CD8}">
      <dgm:prSet custT="1"/>
      <dgm:spPr/>
      <dgm:t>
        <a:bodyPr/>
        <a:lstStyle/>
        <a:p>
          <a:r>
            <a:rPr kumimoji="0" lang="en-US" altLang="en-US" sz="1800" b="1" i="0" u="sng" strike="noStrike" cap="none" normalizeH="0" baseline="0" dirty="0">
              <a:ln>
                <a:noFill/>
              </a:ln>
              <a:solidFill>
                <a:schemeClr val="tx1"/>
              </a:solidFill>
              <a:effectLst/>
              <a:latin typeface="Arial" panose="020B0604020202020204" pitchFamily="34" charset="0"/>
            </a:rPr>
            <a:t>Backup System:</a:t>
          </a:r>
        </a:p>
        <a:p>
          <a:r>
            <a:rPr kumimoji="0" lang="en-US" altLang="en-US" sz="1800" b="0" i="0" u="none" strike="noStrike" cap="none" normalizeH="0" baseline="0" dirty="0">
              <a:ln>
                <a:noFill/>
              </a:ln>
              <a:solidFill>
                <a:schemeClr val="tx1"/>
              </a:solidFill>
              <a:effectLst/>
              <a:latin typeface="Arial" panose="020B0604020202020204" pitchFamily="34" charset="0"/>
            </a:rPr>
            <a:t>Cloud-based storage</a:t>
          </a:r>
          <a:endParaRPr kumimoji="0" lang="en-US" altLang="en-US" sz="1800" b="0" i="0" u="sng" strike="noStrike" cap="none" normalizeH="0" baseline="0" dirty="0">
            <a:ln>
              <a:noFill/>
            </a:ln>
            <a:solidFill>
              <a:schemeClr val="tx1"/>
            </a:solidFill>
            <a:effectLst/>
            <a:latin typeface="Arial" panose="020B0604020202020204" pitchFamily="34" charset="0"/>
          </a:endParaRPr>
        </a:p>
      </dgm:t>
    </dgm:pt>
    <dgm:pt modelId="{24EF05E5-59D5-4642-BC39-1A22F1510450}" type="parTrans" cxnId="{E62E3E1A-6986-4212-8BE8-5535624F0F40}">
      <dgm:prSet/>
      <dgm:spPr/>
      <dgm:t>
        <a:bodyPr/>
        <a:lstStyle/>
        <a:p>
          <a:endParaRPr lang="en-US"/>
        </a:p>
      </dgm:t>
    </dgm:pt>
    <dgm:pt modelId="{2C6642C4-50E7-4DDB-B2CD-08582164878F}" type="sibTrans" cxnId="{E62E3E1A-6986-4212-8BE8-5535624F0F40}">
      <dgm:prSet/>
      <dgm:spPr/>
      <dgm:t>
        <a:bodyPr/>
        <a:lstStyle/>
        <a:p>
          <a:endParaRPr lang="en-US"/>
        </a:p>
      </dgm:t>
    </dgm:pt>
    <dgm:pt modelId="{1115A107-5AF1-4CFB-974C-B7C18C09EB86}" type="pres">
      <dgm:prSet presAssocID="{06C739D1-1233-489C-85E2-85D3DB76400A}" presName="cycle" presStyleCnt="0">
        <dgm:presLayoutVars>
          <dgm:chMax val="1"/>
          <dgm:dir/>
          <dgm:animLvl val="ctr"/>
          <dgm:resizeHandles val="exact"/>
        </dgm:presLayoutVars>
      </dgm:prSet>
      <dgm:spPr/>
    </dgm:pt>
    <dgm:pt modelId="{09A3C13B-D7F9-44B7-8573-F5BA65860771}" type="pres">
      <dgm:prSet presAssocID="{14E0D689-29AF-4362-B81B-8C18CE688E74}" presName="centerShape" presStyleLbl="node0" presStyleIdx="0" presStyleCnt="1" custScaleX="167357" custScaleY="134276"/>
      <dgm:spPr/>
    </dgm:pt>
    <dgm:pt modelId="{0AA5C32F-D1C0-43B5-82A1-53457E7C51B5}" type="pres">
      <dgm:prSet presAssocID="{7C424DEF-885A-49D6-AE10-FB60DB4B6E17}" presName="Name9" presStyleLbl="parChTrans1D2" presStyleIdx="0" presStyleCnt="6"/>
      <dgm:spPr/>
    </dgm:pt>
    <dgm:pt modelId="{D3CB6F83-9E53-42F1-B5F4-8D4DB446A3AC}" type="pres">
      <dgm:prSet presAssocID="{7C424DEF-885A-49D6-AE10-FB60DB4B6E17}" presName="connTx" presStyleLbl="parChTrans1D2" presStyleIdx="0" presStyleCnt="6"/>
      <dgm:spPr/>
    </dgm:pt>
    <dgm:pt modelId="{A21474AF-31A5-4E0D-9E0F-C7630A530EC1}" type="pres">
      <dgm:prSet presAssocID="{83930451-E202-4B23-B89D-77E76E0B008A}" presName="node" presStyleLbl="node1" presStyleIdx="0" presStyleCnt="6" custScaleX="98274" custScaleY="83168">
        <dgm:presLayoutVars>
          <dgm:bulletEnabled val="1"/>
        </dgm:presLayoutVars>
      </dgm:prSet>
      <dgm:spPr/>
    </dgm:pt>
    <dgm:pt modelId="{405A66C3-0445-42BD-95FD-2CBDACA32293}" type="pres">
      <dgm:prSet presAssocID="{0231BFD5-32A7-48EB-9FA7-821892E8795F}" presName="Name9" presStyleLbl="parChTrans1D2" presStyleIdx="1" presStyleCnt="6"/>
      <dgm:spPr/>
    </dgm:pt>
    <dgm:pt modelId="{505F07F6-34CC-4D4F-BEF8-05F2A2EFA6FB}" type="pres">
      <dgm:prSet presAssocID="{0231BFD5-32A7-48EB-9FA7-821892E8795F}" presName="connTx" presStyleLbl="parChTrans1D2" presStyleIdx="1" presStyleCnt="6"/>
      <dgm:spPr/>
    </dgm:pt>
    <dgm:pt modelId="{13D52BC9-B173-4363-BFC6-9681EAAFD529}" type="pres">
      <dgm:prSet presAssocID="{A3000411-D54F-4120-9AEF-FF483046D999}" presName="node" presStyleLbl="node1" presStyleIdx="1" presStyleCnt="6" custRadScaleRad="110434" custRadScaleInc="-8795">
        <dgm:presLayoutVars>
          <dgm:bulletEnabled val="1"/>
        </dgm:presLayoutVars>
      </dgm:prSet>
      <dgm:spPr/>
    </dgm:pt>
    <dgm:pt modelId="{E3CB246F-67DB-4DA3-BD82-F970DCE35347}" type="pres">
      <dgm:prSet presAssocID="{0782A104-5C14-4B2A-96D2-A3C2E1D23FDF}" presName="Name9" presStyleLbl="parChTrans1D2" presStyleIdx="2" presStyleCnt="6"/>
      <dgm:spPr/>
    </dgm:pt>
    <dgm:pt modelId="{48880D89-4576-443E-89B6-2552CA1C826F}" type="pres">
      <dgm:prSet presAssocID="{0782A104-5C14-4B2A-96D2-A3C2E1D23FDF}" presName="connTx" presStyleLbl="parChTrans1D2" presStyleIdx="2" presStyleCnt="6"/>
      <dgm:spPr/>
    </dgm:pt>
    <dgm:pt modelId="{2933F363-B329-4632-B2F1-35A12DB5884D}" type="pres">
      <dgm:prSet presAssocID="{F60AE55A-8493-4064-A54F-601974E0C758}" presName="node" presStyleLbl="node1" presStyleIdx="2" presStyleCnt="6" custRadScaleRad="110953" custRadScaleInc="1827">
        <dgm:presLayoutVars>
          <dgm:bulletEnabled val="1"/>
        </dgm:presLayoutVars>
      </dgm:prSet>
      <dgm:spPr/>
    </dgm:pt>
    <dgm:pt modelId="{E098476B-C313-4A07-9868-2675F2525C79}" type="pres">
      <dgm:prSet presAssocID="{E9F69445-CF46-493C-8A00-6F2A3CAEB877}" presName="Name9" presStyleLbl="parChTrans1D2" presStyleIdx="3" presStyleCnt="6"/>
      <dgm:spPr/>
    </dgm:pt>
    <dgm:pt modelId="{2FAC5BC6-97AD-4A52-9B05-28AED807F0E8}" type="pres">
      <dgm:prSet presAssocID="{E9F69445-CF46-493C-8A00-6F2A3CAEB877}" presName="connTx" presStyleLbl="parChTrans1D2" presStyleIdx="3" presStyleCnt="6"/>
      <dgm:spPr/>
    </dgm:pt>
    <dgm:pt modelId="{5215914C-0D9B-4DBC-82BB-303930053AE2}" type="pres">
      <dgm:prSet presAssocID="{A273D664-8C26-4D20-A933-181C1B6CC22C}" presName="node" presStyleLbl="node1" presStyleIdx="3" presStyleCnt="6">
        <dgm:presLayoutVars>
          <dgm:bulletEnabled val="1"/>
        </dgm:presLayoutVars>
      </dgm:prSet>
      <dgm:spPr/>
    </dgm:pt>
    <dgm:pt modelId="{9742B092-7FF7-42E6-BCCD-52BF9DBF1767}" type="pres">
      <dgm:prSet presAssocID="{4A52C26D-91D6-4EC6-9571-DAFF90DAEA46}" presName="Name9" presStyleLbl="parChTrans1D2" presStyleIdx="4" presStyleCnt="6"/>
      <dgm:spPr/>
    </dgm:pt>
    <dgm:pt modelId="{5471884B-6969-4F72-A0B9-B4B108F6CA3D}" type="pres">
      <dgm:prSet presAssocID="{4A52C26D-91D6-4EC6-9571-DAFF90DAEA46}" presName="connTx" presStyleLbl="parChTrans1D2" presStyleIdx="4" presStyleCnt="6"/>
      <dgm:spPr/>
    </dgm:pt>
    <dgm:pt modelId="{BCD69256-E05F-4D9F-95B4-A0C6CA389C0B}" type="pres">
      <dgm:prSet presAssocID="{E19F4D8B-F4FD-4A19-A2CF-69528F983796}" presName="node" presStyleLbl="node1" presStyleIdx="4" presStyleCnt="6" custRadScaleRad="111837" custRadScaleInc="9030">
        <dgm:presLayoutVars>
          <dgm:bulletEnabled val="1"/>
        </dgm:presLayoutVars>
      </dgm:prSet>
      <dgm:spPr/>
    </dgm:pt>
    <dgm:pt modelId="{D858AEFA-FCE2-4BDD-AC90-2AE502E06217}" type="pres">
      <dgm:prSet presAssocID="{24EF05E5-59D5-4642-BC39-1A22F1510450}" presName="Name9" presStyleLbl="parChTrans1D2" presStyleIdx="5" presStyleCnt="6"/>
      <dgm:spPr/>
    </dgm:pt>
    <dgm:pt modelId="{8E9391EC-3FEB-4813-A9F8-B59BAC692719}" type="pres">
      <dgm:prSet presAssocID="{24EF05E5-59D5-4642-BC39-1A22F1510450}" presName="connTx" presStyleLbl="parChTrans1D2" presStyleIdx="5" presStyleCnt="6"/>
      <dgm:spPr/>
    </dgm:pt>
    <dgm:pt modelId="{1D28E789-3002-4884-88AA-8381289B39B3}" type="pres">
      <dgm:prSet presAssocID="{3B50F573-1A44-459D-840C-35EFF8E81CD8}" presName="node" presStyleLbl="node1" presStyleIdx="5" presStyleCnt="6" custRadScaleRad="110987" custRadScaleInc="-7086">
        <dgm:presLayoutVars>
          <dgm:bulletEnabled val="1"/>
        </dgm:presLayoutVars>
      </dgm:prSet>
      <dgm:spPr/>
    </dgm:pt>
  </dgm:ptLst>
  <dgm:cxnLst>
    <dgm:cxn modelId="{A8C62F12-F107-4393-8730-02E27F23EBE0}" type="presOf" srcId="{4A52C26D-91D6-4EC6-9571-DAFF90DAEA46}" destId="{5471884B-6969-4F72-A0B9-B4B108F6CA3D}" srcOrd="1" destOrd="0" presId="urn:microsoft.com/office/officeart/2005/8/layout/radial1"/>
    <dgm:cxn modelId="{2A3BDF17-688F-4EEB-A959-08BE237245D9}" type="presOf" srcId="{F60AE55A-8493-4064-A54F-601974E0C758}" destId="{2933F363-B329-4632-B2F1-35A12DB5884D}" srcOrd="0" destOrd="0" presId="urn:microsoft.com/office/officeart/2005/8/layout/radial1"/>
    <dgm:cxn modelId="{85D4A418-7285-4FDF-B60F-DEEDA9370DB9}" type="presOf" srcId="{06C739D1-1233-489C-85E2-85D3DB76400A}" destId="{1115A107-5AF1-4CFB-974C-B7C18C09EB86}" srcOrd="0" destOrd="0" presId="urn:microsoft.com/office/officeart/2005/8/layout/radial1"/>
    <dgm:cxn modelId="{E62E3E1A-6986-4212-8BE8-5535624F0F40}" srcId="{14E0D689-29AF-4362-B81B-8C18CE688E74}" destId="{3B50F573-1A44-459D-840C-35EFF8E81CD8}" srcOrd="5" destOrd="0" parTransId="{24EF05E5-59D5-4642-BC39-1A22F1510450}" sibTransId="{2C6642C4-50E7-4DDB-B2CD-08582164878F}"/>
    <dgm:cxn modelId="{A512D825-8851-4AB8-8CAD-CA46AAC8E964}" type="presOf" srcId="{0782A104-5C14-4B2A-96D2-A3C2E1D23FDF}" destId="{48880D89-4576-443E-89B6-2552CA1C826F}" srcOrd="1" destOrd="0" presId="urn:microsoft.com/office/officeart/2005/8/layout/radial1"/>
    <dgm:cxn modelId="{B9962028-EBAC-4C3D-ABDD-09531F920A84}" type="presOf" srcId="{4A52C26D-91D6-4EC6-9571-DAFF90DAEA46}" destId="{9742B092-7FF7-42E6-BCCD-52BF9DBF1767}" srcOrd="0" destOrd="0" presId="urn:microsoft.com/office/officeart/2005/8/layout/radial1"/>
    <dgm:cxn modelId="{8CF61531-5B85-4A4A-A872-3F2B03F1C3EB}" srcId="{14E0D689-29AF-4362-B81B-8C18CE688E74}" destId="{E19F4D8B-F4FD-4A19-A2CF-69528F983796}" srcOrd="4" destOrd="0" parTransId="{4A52C26D-91D6-4EC6-9571-DAFF90DAEA46}" sibTransId="{8DAAB56D-6A0E-4E0F-92EB-31B03A2A9EAF}"/>
    <dgm:cxn modelId="{5DE87E31-EB84-43D6-B2FF-D6EF70B18563}" type="presOf" srcId="{14E0D689-29AF-4362-B81B-8C18CE688E74}" destId="{09A3C13B-D7F9-44B7-8573-F5BA65860771}" srcOrd="0" destOrd="0" presId="urn:microsoft.com/office/officeart/2005/8/layout/radial1"/>
    <dgm:cxn modelId="{8D18FA3B-4185-499D-87FE-CFA0E3ED2D57}" type="presOf" srcId="{7C424DEF-885A-49D6-AE10-FB60DB4B6E17}" destId="{D3CB6F83-9E53-42F1-B5F4-8D4DB446A3AC}" srcOrd="1" destOrd="0" presId="urn:microsoft.com/office/officeart/2005/8/layout/radial1"/>
    <dgm:cxn modelId="{0404856E-6356-4815-BB36-9756CA0B11E8}" srcId="{14E0D689-29AF-4362-B81B-8C18CE688E74}" destId="{83930451-E202-4B23-B89D-77E76E0B008A}" srcOrd="0" destOrd="0" parTransId="{7C424DEF-885A-49D6-AE10-FB60DB4B6E17}" sibTransId="{F50BBF10-904A-4263-8706-AABE0DC54265}"/>
    <dgm:cxn modelId="{1B6F1052-83EB-4003-82C7-D1F0578C33BE}" srcId="{06C739D1-1233-489C-85E2-85D3DB76400A}" destId="{14E0D689-29AF-4362-B81B-8C18CE688E74}" srcOrd="0" destOrd="0" parTransId="{4251635A-E3EA-447A-9CD1-3D32C69DBA00}" sibTransId="{6163C813-658A-4230-94E7-9FA0C3AB98F1}"/>
    <dgm:cxn modelId="{4ABC7D53-F934-4FAB-9900-E6B4E91E5160}" type="presOf" srcId="{0231BFD5-32A7-48EB-9FA7-821892E8795F}" destId="{405A66C3-0445-42BD-95FD-2CBDACA32293}" srcOrd="0" destOrd="0" presId="urn:microsoft.com/office/officeart/2005/8/layout/radial1"/>
    <dgm:cxn modelId="{BA4E9456-DD98-4F4A-BB37-DC66CA12943D}" srcId="{14E0D689-29AF-4362-B81B-8C18CE688E74}" destId="{F60AE55A-8493-4064-A54F-601974E0C758}" srcOrd="2" destOrd="0" parTransId="{0782A104-5C14-4B2A-96D2-A3C2E1D23FDF}" sibTransId="{E1613372-9B2E-4C30-AE69-ADDB4434DE2E}"/>
    <dgm:cxn modelId="{33850F7E-CCD1-4B06-B289-6B940455B158}" srcId="{14E0D689-29AF-4362-B81B-8C18CE688E74}" destId="{A3000411-D54F-4120-9AEF-FF483046D999}" srcOrd="1" destOrd="0" parTransId="{0231BFD5-32A7-48EB-9FA7-821892E8795F}" sibTransId="{FA13C94D-CEE6-4DAF-B09D-2A572AA46F56}"/>
    <dgm:cxn modelId="{290E948F-F533-4BA3-B898-9F32447A07C4}" srcId="{06C739D1-1233-489C-85E2-85D3DB76400A}" destId="{124AAEA1-D87F-4DC8-BAF6-7187BEC232A2}" srcOrd="1" destOrd="0" parTransId="{73FA4EE9-D3FC-441A-B387-B54F0035ACBF}" sibTransId="{D7279D13-61B6-4DEC-920F-7116FFCF2336}"/>
    <dgm:cxn modelId="{7A2606A3-0FAD-451D-8488-47B14DF51AC2}" type="presOf" srcId="{24EF05E5-59D5-4642-BC39-1A22F1510450}" destId="{D858AEFA-FCE2-4BDD-AC90-2AE502E06217}" srcOrd="0" destOrd="0" presId="urn:microsoft.com/office/officeart/2005/8/layout/radial1"/>
    <dgm:cxn modelId="{D58EE9A5-4575-40B2-86D5-52F521EE1E8E}" srcId="{06C739D1-1233-489C-85E2-85D3DB76400A}" destId="{DCFD5355-6AB2-4C5F-814F-D9C4BD32A676}" srcOrd="4" destOrd="0" parTransId="{1414D5CD-F1F1-479B-A041-49B9298DFE37}" sibTransId="{AB8E51F4-4E2F-4981-822A-6E70E0E8E30A}"/>
    <dgm:cxn modelId="{5B475BB1-9C54-49E4-8C93-445D9C972EF2}" type="presOf" srcId="{0231BFD5-32A7-48EB-9FA7-821892E8795F}" destId="{505F07F6-34CC-4D4F-BEF8-05F2A2EFA6FB}" srcOrd="1" destOrd="0" presId="urn:microsoft.com/office/officeart/2005/8/layout/radial1"/>
    <dgm:cxn modelId="{5E85B9B8-218A-40CD-BE75-BAD78F76C1FA}" srcId="{06C739D1-1233-489C-85E2-85D3DB76400A}" destId="{88B8ADCD-6E9E-4313-89C3-0CC8C62CF782}" srcOrd="2" destOrd="0" parTransId="{127660B3-4F8A-46D7-BFA0-1388CF8FE06D}" sibTransId="{F862CCD3-2736-4842-8C7D-E09C2E0C0C14}"/>
    <dgm:cxn modelId="{E8B80CC3-CB33-40D0-A572-7D17DF03420A}" type="presOf" srcId="{A273D664-8C26-4D20-A933-181C1B6CC22C}" destId="{5215914C-0D9B-4DBC-82BB-303930053AE2}" srcOrd="0" destOrd="0" presId="urn:microsoft.com/office/officeart/2005/8/layout/radial1"/>
    <dgm:cxn modelId="{EFF38EC4-999B-4E89-B64A-D5A995D2FCC8}" type="presOf" srcId="{E9F69445-CF46-493C-8A00-6F2A3CAEB877}" destId="{2FAC5BC6-97AD-4A52-9B05-28AED807F0E8}" srcOrd="1" destOrd="0" presId="urn:microsoft.com/office/officeart/2005/8/layout/radial1"/>
    <dgm:cxn modelId="{CDBD5AC5-7F47-4FDB-BAC8-70EC7F3CFC34}" type="presOf" srcId="{A3000411-D54F-4120-9AEF-FF483046D999}" destId="{13D52BC9-B173-4363-BFC6-9681EAAFD529}" srcOrd="0" destOrd="0" presId="urn:microsoft.com/office/officeart/2005/8/layout/radial1"/>
    <dgm:cxn modelId="{4B5111CD-711F-43F1-8A15-0DCB074EBE61}" srcId="{06C739D1-1233-489C-85E2-85D3DB76400A}" destId="{247504C6-C3FA-4456-9F1C-6A3D5232BBFC}" srcOrd="3" destOrd="0" parTransId="{77F09610-82AE-4C93-B7F7-210BF9F5CFA9}" sibTransId="{7B07E0C2-D9DE-42FA-9682-813DE276B1BB}"/>
    <dgm:cxn modelId="{02FCEDD7-BC81-47EC-A116-7C7F0716E116}" srcId="{14E0D689-29AF-4362-B81B-8C18CE688E74}" destId="{A273D664-8C26-4D20-A933-181C1B6CC22C}" srcOrd="3" destOrd="0" parTransId="{E9F69445-CF46-493C-8A00-6F2A3CAEB877}" sibTransId="{08EA0DE1-E253-4097-90D3-E68BB94C6E4D}"/>
    <dgm:cxn modelId="{A4B6FBD9-CE07-4A4F-AEE5-103404F910D2}" type="presOf" srcId="{7C424DEF-885A-49D6-AE10-FB60DB4B6E17}" destId="{0AA5C32F-D1C0-43B5-82A1-53457E7C51B5}" srcOrd="0" destOrd="0" presId="urn:microsoft.com/office/officeart/2005/8/layout/radial1"/>
    <dgm:cxn modelId="{64063CE1-7497-4A49-A461-AA564AB25B6F}" type="presOf" srcId="{E19F4D8B-F4FD-4A19-A2CF-69528F983796}" destId="{BCD69256-E05F-4D9F-95B4-A0C6CA389C0B}" srcOrd="0" destOrd="0" presId="urn:microsoft.com/office/officeart/2005/8/layout/radial1"/>
    <dgm:cxn modelId="{BEE817E9-409B-411E-973C-7A755EFCACA1}" type="presOf" srcId="{24EF05E5-59D5-4642-BC39-1A22F1510450}" destId="{8E9391EC-3FEB-4813-A9F8-B59BAC692719}" srcOrd="1" destOrd="0" presId="urn:microsoft.com/office/officeart/2005/8/layout/radial1"/>
    <dgm:cxn modelId="{1E9FB7EC-0C46-4437-A8AE-9742264344AE}" type="presOf" srcId="{0782A104-5C14-4B2A-96D2-A3C2E1D23FDF}" destId="{E3CB246F-67DB-4DA3-BD82-F970DCE35347}" srcOrd="0" destOrd="0" presId="urn:microsoft.com/office/officeart/2005/8/layout/radial1"/>
    <dgm:cxn modelId="{66D714EE-C7A7-476C-86F8-4B2DCD535B97}" type="presOf" srcId="{E9F69445-CF46-493C-8A00-6F2A3CAEB877}" destId="{E098476B-C313-4A07-9868-2675F2525C79}" srcOrd="0" destOrd="0" presId="urn:microsoft.com/office/officeart/2005/8/layout/radial1"/>
    <dgm:cxn modelId="{2599BDEE-64A4-40DC-9A35-360445C2FE66}" type="presOf" srcId="{83930451-E202-4B23-B89D-77E76E0B008A}" destId="{A21474AF-31A5-4E0D-9E0F-C7630A530EC1}" srcOrd="0" destOrd="0" presId="urn:microsoft.com/office/officeart/2005/8/layout/radial1"/>
    <dgm:cxn modelId="{2BDF3EF2-79F4-4898-A792-5D5C40D15EC0}" type="presOf" srcId="{3B50F573-1A44-459D-840C-35EFF8E81CD8}" destId="{1D28E789-3002-4884-88AA-8381289B39B3}" srcOrd="0" destOrd="0" presId="urn:microsoft.com/office/officeart/2005/8/layout/radial1"/>
    <dgm:cxn modelId="{67F64460-DBF9-488E-AD9E-F4EFADE1EF5C}" type="presParOf" srcId="{1115A107-5AF1-4CFB-974C-B7C18C09EB86}" destId="{09A3C13B-D7F9-44B7-8573-F5BA65860771}" srcOrd="0" destOrd="0" presId="urn:microsoft.com/office/officeart/2005/8/layout/radial1"/>
    <dgm:cxn modelId="{1038CA63-CD03-4187-BE31-E34CC1B7883C}" type="presParOf" srcId="{1115A107-5AF1-4CFB-974C-B7C18C09EB86}" destId="{0AA5C32F-D1C0-43B5-82A1-53457E7C51B5}" srcOrd="1" destOrd="0" presId="urn:microsoft.com/office/officeart/2005/8/layout/radial1"/>
    <dgm:cxn modelId="{449041BB-5857-45A3-8C98-926F1F804915}" type="presParOf" srcId="{0AA5C32F-D1C0-43B5-82A1-53457E7C51B5}" destId="{D3CB6F83-9E53-42F1-B5F4-8D4DB446A3AC}" srcOrd="0" destOrd="0" presId="urn:microsoft.com/office/officeart/2005/8/layout/radial1"/>
    <dgm:cxn modelId="{732439FC-7A25-4D80-8BDC-71E4023747DB}" type="presParOf" srcId="{1115A107-5AF1-4CFB-974C-B7C18C09EB86}" destId="{A21474AF-31A5-4E0D-9E0F-C7630A530EC1}" srcOrd="2" destOrd="0" presId="urn:microsoft.com/office/officeart/2005/8/layout/radial1"/>
    <dgm:cxn modelId="{9B51D69D-41DF-47A6-A2E7-F748EFA17600}" type="presParOf" srcId="{1115A107-5AF1-4CFB-974C-B7C18C09EB86}" destId="{405A66C3-0445-42BD-95FD-2CBDACA32293}" srcOrd="3" destOrd="0" presId="urn:microsoft.com/office/officeart/2005/8/layout/radial1"/>
    <dgm:cxn modelId="{844C48B4-4C86-45A5-89AC-AC6E18AFD141}" type="presParOf" srcId="{405A66C3-0445-42BD-95FD-2CBDACA32293}" destId="{505F07F6-34CC-4D4F-BEF8-05F2A2EFA6FB}" srcOrd="0" destOrd="0" presId="urn:microsoft.com/office/officeart/2005/8/layout/radial1"/>
    <dgm:cxn modelId="{FE395F49-392F-4C5A-B837-76A19381B050}" type="presParOf" srcId="{1115A107-5AF1-4CFB-974C-B7C18C09EB86}" destId="{13D52BC9-B173-4363-BFC6-9681EAAFD529}" srcOrd="4" destOrd="0" presId="urn:microsoft.com/office/officeart/2005/8/layout/radial1"/>
    <dgm:cxn modelId="{96BAF58E-82DF-4AFD-B49B-F2DD6D5E1A50}" type="presParOf" srcId="{1115A107-5AF1-4CFB-974C-B7C18C09EB86}" destId="{E3CB246F-67DB-4DA3-BD82-F970DCE35347}" srcOrd="5" destOrd="0" presId="urn:microsoft.com/office/officeart/2005/8/layout/radial1"/>
    <dgm:cxn modelId="{7AF77B0D-1793-4822-96E0-BCC3211AA322}" type="presParOf" srcId="{E3CB246F-67DB-4DA3-BD82-F970DCE35347}" destId="{48880D89-4576-443E-89B6-2552CA1C826F}" srcOrd="0" destOrd="0" presId="urn:microsoft.com/office/officeart/2005/8/layout/radial1"/>
    <dgm:cxn modelId="{0922CDBB-566C-42A5-AB7F-29C08A7CB383}" type="presParOf" srcId="{1115A107-5AF1-4CFB-974C-B7C18C09EB86}" destId="{2933F363-B329-4632-B2F1-35A12DB5884D}" srcOrd="6" destOrd="0" presId="urn:microsoft.com/office/officeart/2005/8/layout/radial1"/>
    <dgm:cxn modelId="{0F1BA525-DCD4-4A34-8B6F-2A0A0D208F77}" type="presParOf" srcId="{1115A107-5AF1-4CFB-974C-B7C18C09EB86}" destId="{E098476B-C313-4A07-9868-2675F2525C79}" srcOrd="7" destOrd="0" presId="urn:microsoft.com/office/officeart/2005/8/layout/radial1"/>
    <dgm:cxn modelId="{1058292B-76F2-480E-AFBA-F96E4755D0D5}" type="presParOf" srcId="{E098476B-C313-4A07-9868-2675F2525C79}" destId="{2FAC5BC6-97AD-4A52-9B05-28AED807F0E8}" srcOrd="0" destOrd="0" presId="urn:microsoft.com/office/officeart/2005/8/layout/radial1"/>
    <dgm:cxn modelId="{93D3E62B-932C-4975-A576-C3B5EC3F1772}" type="presParOf" srcId="{1115A107-5AF1-4CFB-974C-B7C18C09EB86}" destId="{5215914C-0D9B-4DBC-82BB-303930053AE2}" srcOrd="8" destOrd="0" presId="urn:microsoft.com/office/officeart/2005/8/layout/radial1"/>
    <dgm:cxn modelId="{A912ECCC-C4D8-418F-8F3C-6B43437C708C}" type="presParOf" srcId="{1115A107-5AF1-4CFB-974C-B7C18C09EB86}" destId="{9742B092-7FF7-42E6-BCCD-52BF9DBF1767}" srcOrd="9" destOrd="0" presId="urn:microsoft.com/office/officeart/2005/8/layout/radial1"/>
    <dgm:cxn modelId="{B4615C42-A9F2-4F34-AE39-67C2CCC3710A}" type="presParOf" srcId="{9742B092-7FF7-42E6-BCCD-52BF9DBF1767}" destId="{5471884B-6969-4F72-A0B9-B4B108F6CA3D}" srcOrd="0" destOrd="0" presId="urn:microsoft.com/office/officeart/2005/8/layout/radial1"/>
    <dgm:cxn modelId="{55627972-5483-49C7-A0B5-D53243BF70E1}" type="presParOf" srcId="{1115A107-5AF1-4CFB-974C-B7C18C09EB86}" destId="{BCD69256-E05F-4D9F-95B4-A0C6CA389C0B}" srcOrd="10" destOrd="0" presId="urn:microsoft.com/office/officeart/2005/8/layout/radial1"/>
    <dgm:cxn modelId="{437C8487-5C9A-4E43-B7EB-A3D88975F7F5}" type="presParOf" srcId="{1115A107-5AF1-4CFB-974C-B7C18C09EB86}" destId="{D858AEFA-FCE2-4BDD-AC90-2AE502E06217}" srcOrd="11" destOrd="0" presId="urn:microsoft.com/office/officeart/2005/8/layout/radial1"/>
    <dgm:cxn modelId="{080C3059-9191-47BF-9027-0F0090E30BA3}" type="presParOf" srcId="{D858AEFA-FCE2-4BDD-AC90-2AE502E06217}" destId="{8E9391EC-3FEB-4813-A9F8-B59BAC692719}" srcOrd="0" destOrd="0" presId="urn:microsoft.com/office/officeart/2005/8/layout/radial1"/>
    <dgm:cxn modelId="{AB3FA998-C18C-48E5-A700-15148BB35902}" type="presParOf" srcId="{1115A107-5AF1-4CFB-974C-B7C18C09EB86}" destId="{1D28E789-3002-4884-88AA-8381289B39B3}"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C739D1-1233-489C-85E2-85D3DB76400A}" type="doc">
      <dgm:prSet loTypeId="urn:microsoft.com/office/officeart/2009/3/layout/CircleRelationship" loCatId="relationship" qsTypeId="urn:microsoft.com/office/officeart/2005/8/quickstyle/3d1" qsCatId="3D" csTypeId="urn:microsoft.com/office/officeart/2005/8/colors/colorful1" csCatId="colorful" phldr="1"/>
      <dgm:spPr/>
      <dgm:t>
        <a:bodyPr/>
        <a:lstStyle/>
        <a:p>
          <a:endParaRPr lang="en-US"/>
        </a:p>
      </dgm:t>
    </dgm:pt>
    <dgm:pt modelId="{14E0D689-29AF-4362-B81B-8C18CE688E74}">
      <dgm:prSet phldrT="[Text]" custT="1"/>
      <dgm:spPr/>
      <dgm:t>
        <a:bodyPr/>
        <a:lstStyle/>
        <a:p>
          <a:r>
            <a:rPr lang="en-IN" sz="3800" dirty="0">
              <a:latin typeface="Tw Cen MT" panose="020B0602020104020603" pitchFamily="34" charset="0"/>
              <a:ea typeface="Aptos" panose="020B0004020202020204" pitchFamily="34" charset="0"/>
              <a:cs typeface="Times New Roman" panose="02020603050405020304" pitchFamily="18" charset="0"/>
            </a:rPr>
            <a:t>Software Requirements</a:t>
          </a:r>
          <a:endParaRPr lang="en-US" sz="3800" dirty="0"/>
        </a:p>
      </dgm:t>
    </dgm:pt>
    <dgm:pt modelId="{4251635A-E3EA-447A-9CD1-3D32C69DBA00}" type="parTrans" cxnId="{1B6F1052-83EB-4003-82C7-D1F0578C33BE}">
      <dgm:prSet/>
      <dgm:spPr/>
      <dgm:t>
        <a:bodyPr/>
        <a:lstStyle/>
        <a:p>
          <a:endParaRPr lang="en-US"/>
        </a:p>
      </dgm:t>
    </dgm:pt>
    <dgm:pt modelId="{6163C813-658A-4230-94E7-9FA0C3AB98F1}" type="sibTrans" cxnId="{1B6F1052-83EB-4003-82C7-D1F0578C33BE}">
      <dgm:prSet/>
      <dgm:spPr/>
      <dgm:t>
        <a:bodyPr/>
        <a:lstStyle/>
        <a:p>
          <a:endParaRPr lang="en-US"/>
        </a:p>
      </dgm:t>
    </dgm:pt>
    <dgm:pt modelId="{83930451-E202-4B23-B89D-77E76E0B008A}">
      <dgm:prSet phldrT="[Text]" custT="1"/>
      <dgm:spPr/>
      <dgm:t>
        <a:bodyPr/>
        <a:lstStyle/>
        <a:p>
          <a:r>
            <a:rPr kumimoji="0" lang="en-US" altLang="en-US" sz="2000" b="1" i="0" u="none" strike="noStrike" cap="none" normalizeH="0" baseline="0" dirty="0">
              <a:ln/>
              <a:effectLst/>
              <a:latin typeface="Arial" panose="020B0604020202020204" pitchFamily="34" charset="0"/>
            </a:rPr>
            <a:t>HTML/CSS</a:t>
          </a:r>
          <a:endParaRPr lang="en-US" sz="2000" dirty="0"/>
        </a:p>
      </dgm:t>
    </dgm:pt>
    <dgm:pt modelId="{7C424DEF-885A-49D6-AE10-FB60DB4B6E17}" type="parTrans" cxnId="{0404856E-6356-4815-BB36-9756CA0B11E8}">
      <dgm:prSet/>
      <dgm:spPr/>
      <dgm:t>
        <a:bodyPr/>
        <a:lstStyle/>
        <a:p>
          <a:endParaRPr lang="en-US"/>
        </a:p>
      </dgm:t>
    </dgm:pt>
    <dgm:pt modelId="{F50BBF10-904A-4263-8706-AABE0DC54265}" type="sibTrans" cxnId="{0404856E-6356-4815-BB36-9756CA0B11E8}">
      <dgm:prSet/>
      <dgm:spPr/>
      <dgm:t>
        <a:bodyPr/>
        <a:lstStyle/>
        <a:p>
          <a:endParaRPr lang="en-US"/>
        </a:p>
      </dgm:t>
    </dgm:pt>
    <dgm:pt modelId="{46FCF820-3A32-44B3-976C-C8F3DED8104A}">
      <dgm:prSet phldrT="[Text]"/>
      <dgm:spPr/>
      <dgm:t>
        <a:bodyPr/>
        <a:lstStyle/>
        <a:p>
          <a:endParaRPr lang="en-US"/>
        </a:p>
      </dgm:t>
    </dgm:pt>
    <dgm:pt modelId="{5A775020-7406-452A-B1A4-8945BF6B05AE}" type="parTrans" cxnId="{02379D2B-CB26-4C9A-8525-6607543CD020}">
      <dgm:prSet/>
      <dgm:spPr/>
      <dgm:t>
        <a:bodyPr/>
        <a:lstStyle/>
        <a:p>
          <a:endParaRPr lang="en-US"/>
        </a:p>
      </dgm:t>
    </dgm:pt>
    <dgm:pt modelId="{87211658-19D1-4D2E-9700-97B23A648017}" type="sibTrans" cxnId="{02379D2B-CB26-4C9A-8525-6607543CD020}">
      <dgm:prSet/>
      <dgm:spPr/>
      <dgm:t>
        <a:bodyPr/>
        <a:lstStyle/>
        <a:p>
          <a:endParaRPr lang="en-US"/>
        </a:p>
      </dgm:t>
    </dgm:pt>
    <dgm:pt modelId="{124AAEA1-D87F-4DC8-BAF6-7187BEC232A2}">
      <dgm:prSet phldrT="[Text]" phldr="1"/>
      <dgm:spPr/>
      <dgm:t>
        <a:bodyPr/>
        <a:lstStyle/>
        <a:p>
          <a:endParaRPr lang="en-US"/>
        </a:p>
      </dgm:t>
    </dgm:pt>
    <dgm:pt modelId="{73FA4EE9-D3FC-441A-B387-B54F0035ACBF}" type="parTrans" cxnId="{290E948F-F533-4BA3-B898-9F32447A07C4}">
      <dgm:prSet/>
      <dgm:spPr/>
      <dgm:t>
        <a:bodyPr/>
        <a:lstStyle/>
        <a:p>
          <a:endParaRPr lang="en-US"/>
        </a:p>
      </dgm:t>
    </dgm:pt>
    <dgm:pt modelId="{D7279D13-61B6-4DEC-920F-7116FFCF2336}" type="sibTrans" cxnId="{290E948F-F533-4BA3-B898-9F32447A07C4}">
      <dgm:prSet/>
      <dgm:spPr/>
      <dgm:t>
        <a:bodyPr/>
        <a:lstStyle/>
        <a:p>
          <a:endParaRPr lang="en-US"/>
        </a:p>
      </dgm:t>
    </dgm:pt>
    <dgm:pt modelId="{A273D664-8C26-4D20-A933-181C1B6CC22C}">
      <dgm:prSet phldrT="[Text]" custT="1"/>
      <dgm:spPr/>
      <dgm:t>
        <a:bodyPr/>
        <a:lstStyle/>
        <a:p>
          <a:pPr>
            <a:buClrTx/>
            <a:buSzTx/>
            <a:buFontTx/>
            <a:buChar char="•"/>
          </a:pPr>
          <a:r>
            <a:rPr lang="en-US" sz="3200" b="1" dirty="0"/>
            <a:t>MySQL</a:t>
          </a:r>
          <a:endParaRPr lang="en-US" sz="1800" b="1" dirty="0"/>
        </a:p>
      </dgm:t>
    </dgm:pt>
    <dgm:pt modelId="{E9F69445-CF46-493C-8A00-6F2A3CAEB877}" type="parTrans" cxnId="{02FCEDD7-BC81-47EC-A116-7C7F0716E116}">
      <dgm:prSet/>
      <dgm:spPr/>
      <dgm:t>
        <a:bodyPr/>
        <a:lstStyle/>
        <a:p>
          <a:endParaRPr lang="en-US"/>
        </a:p>
      </dgm:t>
    </dgm:pt>
    <dgm:pt modelId="{08EA0DE1-E253-4097-90D3-E68BB94C6E4D}" type="sibTrans" cxnId="{02FCEDD7-BC81-47EC-A116-7C7F0716E116}">
      <dgm:prSet/>
      <dgm:spPr/>
      <dgm:t>
        <a:bodyPr/>
        <a:lstStyle/>
        <a:p>
          <a:endParaRPr lang="en-US"/>
        </a:p>
      </dgm:t>
    </dgm:pt>
    <dgm:pt modelId="{E19F4D8B-F4FD-4A19-A2CF-69528F983796}">
      <dgm:prSet phldrT="[Text]"/>
      <dgm:spPr/>
      <dgm:t>
        <a:bodyPr/>
        <a:lstStyle/>
        <a:p>
          <a:pPr>
            <a:buClrTx/>
            <a:buSzTx/>
            <a:buFontTx/>
            <a:buChar char="•"/>
          </a:pPr>
          <a:r>
            <a:rPr kumimoji="0" lang="en-US" altLang="en-US" b="1" i="0" u="none" strike="noStrike" cap="none" normalizeH="0" baseline="0" dirty="0">
              <a:ln/>
              <a:effectLst/>
              <a:latin typeface="Arial" panose="020B0604020202020204" pitchFamily="34" charset="0"/>
            </a:rPr>
            <a:t>Figma</a:t>
          </a:r>
          <a:endParaRPr lang="en-US" dirty="0"/>
        </a:p>
      </dgm:t>
    </dgm:pt>
    <dgm:pt modelId="{4A52C26D-91D6-4EC6-9571-DAFF90DAEA46}" type="parTrans" cxnId="{8CF61531-5B85-4A4A-A872-3F2B03F1C3EB}">
      <dgm:prSet/>
      <dgm:spPr/>
      <dgm:t>
        <a:bodyPr/>
        <a:lstStyle/>
        <a:p>
          <a:endParaRPr lang="en-US"/>
        </a:p>
      </dgm:t>
    </dgm:pt>
    <dgm:pt modelId="{8DAAB56D-6A0E-4E0F-92EB-31B03A2A9EAF}" type="sibTrans" cxnId="{8CF61531-5B85-4A4A-A872-3F2B03F1C3EB}">
      <dgm:prSet/>
      <dgm:spPr/>
      <dgm:t>
        <a:bodyPr/>
        <a:lstStyle/>
        <a:p>
          <a:endParaRPr lang="en-US"/>
        </a:p>
      </dgm:t>
    </dgm:pt>
    <dgm:pt modelId="{88B8ADCD-6E9E-4313-89C3-0CC8C62CF782}">
      <dgm:prSet/>
      <dgm:spPr/>
      <dgm:t>
        <a:bodyPr/>
        <a:lstStyle/>
        <a:p>
          <a:endParaRPr lang="en-US"/>
        </a:p>
      </dgm:t>
    </dgm:pt>
    <dgm:pt modelId="{127660B3-4F8A-46D7-BFA0-1388CF8FE06D}" type="parTrans" cxnId="{5E85B9B8-218A-40CD-BE75-BAD78F76C1FA}">
      <dgm:prSet/>
      <dgm:spPr/>
      <dgm:t>
        <a:bodyPr/>
        <a:lstStyle/>
        <a:p>
          <a:endParaRPr lang="en-US"/>
        </a:p>
      </dgm:t>
    </dgm:pt>
    <dgm:pt modelId="{F862CCD3-2736-4842-8C7D-E09C2E0C0C14}" type="sibTrans" cxnId="{5E85B9B8-218A-40CD-BE75-BAD78F76C1FA}">
      <dgm:prSet/>
      <dgm:spPr/>
      <dgm:t>
        <a:bodyPr/>
        <a:lstStyle/>
        <a:p>
          <a:endParaRPr lang="en-US"/>
        </a:p>
      </dgm:t>
    </dgm:pt>
    <dgm:pt modelId="{A3000411-D54F-4120-9AEF-FF483046D999}">
      <dgm:prSet phldrT="[Text]" custT="1"/>
      <dgm:spPr/>
      <dgm:t>
        <a:bodyPr/>
        <a:lstStyle/>
        <a:p>
          <a:r>
            <a:rPr kumimoji="0" lang="en-US" altLang="en-US" sz="2100" b="1" i="0" u="none" strike="noStrike" cap="none" normalizeH="0" baseline="0" dirty="0">
              <a:ln/>
              <a:effectLst/>
              <a:latin typeface="Arial" panose="020B0604020202020204" pitchFamily="34" charset="0"/>
            </a:rPr>
            <a:t>JavaScript</a:t>
          </a:r>
          <a:endParaRPr lang="en-US" sz="2100" dirty="0"/>
        </a:p>
      </dgm:t>
    </dgm:pt>
    <dgm:pt modelId="{0231BFD5-32A7-48EB-9FA7-821892E8795F}" type="parTrans" cxnId="{33850F7E-CCD1-4B06-B289-6B940455B158}">
      <dgm:prSet/>
      <dgm:spPr/>
      <dgm:t>
        <a:bodyPr/>
        <a:lstStyle/>
        <a:p>
          <a:endParaRPr lang="en-US"/>
        </a:p>
      </dgm:t>
    </dgm:pt>
    <dgm:pt modelId="{FA13C94D-CEE6-4DAF-B09D-2A572AA46F56}" type="sibTrans" cxnId="{33850F7E-CCD1-4B06-B289-6B940455B158}">
      <dgm:prSet/>
      <dgm:spPr/>
      <dgm:t>
        <a:bodyPr/>
        <a:lstStyle/>
        <a:p>
          <a:endParaRPr lang="en-US"/>
        </a:p>
      </dgm:t>
    </dgm:pt>
    <dgm:pt modelId="{F60AE55A-8493-4064-A54F-601974E0C758}">
      <dgm:prSet phldrT="[Text]" custT="1"/>
      <dgm:spPr/>
      <dgm:t>
        <a:bodyPr/>
        <a:lstStyle/>
        <a:p>
          <a:r>
            <a:rPr kumimoji="0" lang="en-US" altLang="en-US" sz="2700" b="1" i="0" u="none" strike="noStrike" cap="none" normalizeH="0" baseline="0" dirty="0">
              <a:ln/>
              <a:effectLst/>
              <a:latin typeface="Arial" panose="020B0604020202020204" pitchFamily="34" charset="0"/>
            </a:rPr>
            <a:t>PHP/C++</a:t>
          </a:r>
          <a:endParaRPr lang="en-US" sz="2700" dirty="0"/>
        </a:p>
      </dgm:t>
    </dgm:pt>
    <dgm:pt modelId="{0782A104-5C14-4B2A-96D2-A3C2E1D23FDF}" type="parTrans" cxnId="{BA4E9456-DD98-4F4A-BB37-DC66CA12943D}">
      <dgm:prSet/>
      <dgm:spPr/>
      <dgm:t>
        <a:bodyPr/>
        <a:lstStyle/>
        <a:p>
          <a:endParaRPr lang="en-US"/>
        </a:p>
      </dgm:t>
    </dgm:pt>
    <dgm:pt modelId="{E1613372-9B2E-4C30-AE69-ADDB4434DE2E}" type="sibTrans" cxnId="{BA4E9456-DD98-4F4A-BB37-DC66CA12943D}">
      <dgm:prSet/>
      <dgm:spPr/>
      <dgm:t>
        <a:bodyPr/>
        <a:lstStyle/>
        <a:p>
          <a:endParaRPr lang="en-US"/>
        </a:p>
      </dgm:t>
    </dgm:pt>
    <dgm:pt modelId="{56BEBFE6-5019-48F5-B06D-0BD5594A046E}" type="pres">
      <dgm:prSet presAssocID="{06C739D1-1233-489C-85E2-85D3DB76400A}" presName="Name0" presStyleCnt="0">
        <dgm:presLayoutVars>
          <dgm:chMax val="1"/>
          <dgm:chPref val="1"/>
        </dgm:presLayoutVars>
      </dgm:prSet>
      <dgm:spPr/>
    </dgm:pt>
    <dgm:pt modelId="{48873CA9-573B-4DC7-B988-55A6C6798BFC}" type="pres">
      <dgm:prSet presAssocID="{14E0D689-29AF-4362-B81B-8C18CE688E74}" presName="Parent" presStyleLbl="node0" presStyleIdx="0" presStyleCnt="1" custScaleX="121644" custScaleY="111410" custLinFactNeighborX="9013" custLinFactNeighborY="3277">
        <dgm:presLayoutVars>
          <dgm:chMax val="5"/>
          <dgm:chPref val="5"/>
        </dgm:presLayoutVars>
      </dgm:prSet>
      <dgm:spPr/>
    </dgm:pt>
    <dgm:pt modelId="{11177070-F6AE-4D05-B819-CBE90303E5FF}" type="pres">
      <dgm:prSet presAssocID="{14E0D689-29AF-4362-B81B-8C18CE688E74}" presName="Accent2" presStyleLbl="node1" presStyleIdx="0" presStyleCnt="19"/>
      <dgm:spPr/>
    </dgm:pt>
    <dgm:pt modelId="{52AD560A-42E2-492F-9819-F2FF9E788F75}" type="pres">
      <dgm:prSet presAssocID="{14E0D689-29AF-4362-B81B-8C18CE688E74}" presName="Accent3" presStyleLbl="node1" presStyleIdx="1" presStyleCnt="19"/>
      <dgm:spPr/>
    </dgm:pt>
    <dgm:pt modelId="{460A2D1E-8D74-4209-B1AD-58C08E4590CB}" type="pres">
      <dgm:prSet presAssocID="{14E0D689-29AF-4362-B81B-8C18CE688E74}" presName="Accent4" presStyleLbl="node1" presStyleIdx="2" presStyleCnt="19"/>
      <dgm:spPr/>
    </dgm:pt>
    <dgm:pt modelId="{BE482D96-B538-4076-AA91-46096A8135A8}" type="pres">
      <dgm:prSet presAssocID="{14E0D689-29AF-4362-B81B-8C18CE688E74}" presName="Accent5" presStyleLbl="node1" presStyleIdx="3" presStyleCnt="19"/>
      <dgm:spPr/>
    </dgm:pt>
    <dgm:pt modelId="{C2B2E968-F9DE-4119-9521-BB778A86F4CD}" type="pres">
      <dgm:prSet presAssocID="{14E0D689-29AF-4362-B81B-8C18CE688E74}" presName="Accent6" presStyleLbl="node1" presStyleIdx="4" presStyleCnt="19"/>
      <dgm:spPr/>
    </dgm:pt>
    <dgm:pt modelId="{44A75DC0-AA7D-40E8-876C-EB235F29FCEE}" type="pres">
      <dgm:prSet presAssocID="{83930451-E202-4B23-B89D-77E76E0B008A}" presName="Child1" presStyleLbl="node1" presStyleIdx="5" presStyleCnt="19">
        <dgm:presLayoutVars>
          <dgm:chMax val="0"/>
          <dgm:chPref val="0"/>
        </dgm:presLayoutVars>
      </dgm:prSet>
      <dgm:spPr/>
    </dgm:pt>
    <dgm:pt modelId="{BFB62EA8-F47F-46B4-AC92-C2D64DE2106A}" type="pres">
      <dgm:prSet presAssocID="{83930451-E202-4B23-B89D-77E76E0B008A}" presName="Accent7" presStyleCnt="0"/>
      <dgm:spPr/>
    </dgm:pt>
    <dgm:pt modelId="{C24C3996-2DE5-47CD-BCFD-17261DD6E9CC}" type="pres">
      <dgm:prSet presAssocID="{83930451-E202-4B23-B89D-77E76E0B008A}" presName="AccentHold1" presStyleLbl="node1" presStyleIdx="6" presStyleCnt="19"/>
      <dgm:spPr/>
    </dgm:pt>
    <dgm:pt modelId="{3B78D327-87FB-427C-84B8-AE1674540968}" type="pres">
      <dgm:prSet presAssocID="{83930451-E202-4B23-B89D-77E76E0B008A}" presName="Accent8" presStyleCnt="0"/>
      <dgm:spPr/>
    </dgm:pt>
    <dgm:pt modelId="{AE57963B-CA77-4E64-99DC-5BAF9E91CB0A}" type="pres">
      <dgm:prSet presAssocID="{83930451-E202-4B23-B89D-77E76E0B008A}" presName="AccentHold2" presStyleLbl="node1" presStyleIdx="7" presStyleCnt="19"/>
      <dgm:spPr/>
    </dgm:pt>
    <dgm:pt modelId="{CA92D207-5D7C-4F2D-AB76-4D31EF73FB7F}" type="pres">
      <dgm:prSet presAssocID="{A3000411-D54F-4120-9AEF-FF483046D999}" presName="Child2" presStyleLbl="node1" presStyleIdx="8" presStyleCnt="19">
        <dgm:presLayoutVars>
          <dgm:chMax val="0"/>
          <dgm:chPref val="0"/>
        </dgm:presLayoutVars>
      </dgm:prSet>
      <dgm:spPr/>
    </dgm:pt>
    <dgm:pt modelId="{60876BBF-A92C-41B6-890F-B7371E37EA0C}" type="pres">
      <dgm:prSet presAssocID="{A3000411-D54F-4120-9AEF-FF483046D999}" presName="Accent9" presStyleCnt="0"/>
      <dgm:spPr/>
    </dgm:pt>
    <dgm:pt modelId="{CF447E0F-5C3D-4203-AF9F-49FA8DF9CF5E}" type="pres">
      <dgm:prSet presAssocID="{A3000411-D54F-4120-9AEF-FF483046D999}" presName="AccentHold1" presStyleLbl="node1" presStyleIdx="9" presStyleCnt="19"/>
      <dgm:spPr/>
    </dgm:pt>
    <dgm:pt modelId="{B674B4BB-06FC-490B-BAF9-002F630B758A}" type="pres">
      <dgm:prSet presAssocID="{A3000411-D54F-4120-9AEF-FF483046D999}" presName="Accent10" presStyleCnt="0"/>
      <dgm:spPr/>
    </dgm:pt>
    <dgm:pt modelId="{0CCF54C6-1684-4C73-AA6C-DF8CCA927A89}" type="pres">
      <dgm:prSet presAssocID="{A3000411-D54F-4120-9AEF-FF483046D999}" presName="AccentHold2" presStyleLbl="node1" presStyleIdx="10" presStyleCnt="19"/>
      <dgm:spPr/>
    </dgm:pt>
    <dgm:pt modelId="{A56A935A-4B24-4DE4-9CC1-E10AA73EAD43}" type="pres">
      <dgm:prSet presAssocID="{A3000411-D54F-4120-9AEF-FF483046D999}" presName="Accent11" presStyleCnt="0"/>
      <dgm:spPr/>
    </dgm:pt>
    <dgm:pt modelId="{7E7F83FE-FA19-4F22-A4C0-E335B75E4724}" type="pres">
      <dgm:prSet presAssocID="{A3000411-D54F-4120-9AEF-FF483046D999}" presName="AccentHold3" presStyleLbl="node1" presStyleIdx="11" presStyleCnt="19"/>
      <dgm:spPr/>
    </dgm:pt>
    <dgm:pt modelId="{4B44B2EE-B997-4E44-B875-A1E4126FE01F}" type="pres">
      <dgm:prSet presAssocID="{F60AE55A-8493-4064-A54F-601974E0C758}" presName="Child3" presStyleLbl="node1" presStyleIdx="12" presStyleCnt="19" custLinFactNeighborX="-16123" custLinFactNeighborY="-8060">
        <dgm:presLayoutVars>
          <dgm:chMax val="0"/>
          <dgm:chPref val="0"/>
        </dgm:presLayoutVars>
      </dgm:prSet>
      <dgm:spPr/>
    </dgm:pt>
    <dgm:pt modelId="{15E2F2F7-2377-4AE6-B1EE-B98C71D6EE05}" type="pres">
      <dgm:prSet presAssocID="{F60AE55A-8493-4064-A54F-601974E0C758}" presName="Accent12" presStyleCnt="0"/>
      <dgm:spPr/>
    </dgm:pt>
    <dgm:pt modelId="{8313502D-03C0-45DA-A08A-D310E0237218}" type="pres">
      <dgm:prSet presAssocID="{F60AE55A-8493-4064-A54F-601974E0C758}" presName="AccentHold1" presStyleLbl="node1" presStyleIdx="13" presStyleCnt="19"/>
      <dgm:spPr/>
    </dgm:pt>
    <dgm:pt modelId="{6BE73719-7A37-409D-9792-7EA762FC894B}" type="pres">
      <dgm:prSet presAssocID="{A273D664-8C26-4D20-A933-181C1B6CC22C}" presName="Child4" presStyleLbl="node1" presStyleIdx="14" presStyleCnt="19">
        <dgm:presLayoutVars>
          <dgm:chMax val="0"/>
          <dgm:chPref val="0"/>
        </dgm:presLayoutVars>
      </dgm:prSet>
      <dgm:spPr/>
    </dgm:pt>
    <dgm:pt modelId="{64224A13-5C61-4BFF-B015-7C2E4AF60035}" type="pres">
      <dgm:prSet presAssocID="{A273D664-8C26-4D20-A933-181C1B6CC22C}" presName="Accent13" presStyleCnt="0"/>
      <dgm:spPr/>
    </dgm:pt>
    <dgm:pt modelId="{3DC3C5E9-1F7E-495D-AD05-ACE0BE68C41E}" type="pres">
      <dgm:prSet presAssocID="{A273D664-8C26-4D20-A933-181C1B6CC22C}" presName="AccentHold1" presStyleLbl="node1" presStyleIdx="15" presStyleCnt="19"/>
      <dgm:spPr/>
    </dgm:pt>
    <dgm:pt modelId="{A191C5DF-6330-4EED-8A48-813EDA541DE6}" type="pres">
      <dgm:prSet presAssocID="{E19F4D8B-F4FD-4A19-A2CF-69528F983796}" presName="Child5" presStyleLbl="node1" presStyleIdx="16" presStyleCnt="19" custLinFactNeighborX="312" custLinFactNeighborY="11588">
        <dgm:presLayoutVars>
          <dgm:chMax val="0"/>
          <dgm:chPref val="0"/>
        </dgm:presLayoutVars>
      </dgm:prSet>
      <dgm:spPr/>
    </dgm:pt>
    <dgm:pt modelId="{E0E4D0C5-9BDB-470B-A12C-669155D120DE}" type="pres">
      <dgm:prSet presAssocID="{E19F4D8B-F4FD-4A19-A2CF-69528F983796}" presName="Accent15" presStyleCnt="0"/>
      <dgm:spPr/>
    </dgm:pt>
    <dgm:pt modelId="{63AD8636-97D4-4891-AA89-99C63D218D26}" type="pres">
      <dgm:prSet presAssocID="{E19F4D8B-F4FD-4A19-A2CF-69528F983796}" presName="AccentHold2" presStyleLbl="node1" presStyleIdx="17" presStyleCnt="19"/>
      <dgm:spPr/>
    </dgm:pt>
    <dgm:pt modelId="{58AD545C-953F-47A0-B6EC-189842483926}" type="pres">
      <dgm:prSet presAssocID="{E19F4D8B-F4FD-4A19-A2CF-69528F983796}" presName="Accent16" presStyleCnt="0"/>
      <dgm:spPr/>
    </dgm:pt>
    <dgm:pt modelId="{560E0417-EBE4-4261-8B15-FBA06AE223AC}" type="pres">
      <dgm:prSet presAssocID="{E19F4D8B-F4FD-4A19-A2CF-69528F983796}" presName="AccentHold3" presStyleLbl="node1" presStyleIdx="18" presStyleCnt="19"/>
      <dgm:spPr/>
    </dgm:pt>
  </dgm:ptLst>
  <dgm:cxnLst>
    <dgm:cxn modelId="{8D84D316-2F3B-4311-ABA9-B31E7DC3EE5F}" type="presOf" srcId="{83930451-E202-4B23-B89D-77E76E0B008A}" destId="{44A75DC0-AA7D-40E8-876C-EB235F29FCEE}" srcOrd="0" destOrd="0" presId="urn:microsoft.com/office/officeart/2009/3/layout/CircleRelationship"/>
    <dgm:cxn modelId="{4BBB651F-3326-4BF3-BC46-C9ABD7992505}" type="presOf" srcId="{E19F4D8B-F4FD-4A19-A2CF-69528F983796}" destId="{A191C5DF-6330-4EED-8A48-813EDA541DE6}" srcOrd="0" destOrd="0" presId="urn:microsoft.com/office/officeart/2009/3/layout/CircleRelationship"/>
    <dgm:cxn modelId="{02379D2B-CB26-4C9A-8525-6607543CD020}" srcId="{14E0D689-29AF-4362-B81B-8C18CE688E74}" destId="{46FCF820-3A32-44B3-976C-C8F3DED8104A}" srcOrd="5" destOrd="0" parTransId="{5A775020-7406-452A-B1A4-8945BF6B05AE}" sibTransId="{87211658-19D1-4D2E-9700-97B23A648017}"/>
    <dgm:cxn modelId="{8CF61531-5B85-4A4A-A872-3F2B03F1C3EB}" srcId="{14E0D689-29AF-4362-B81B-8C18CE688E74}" destId="{E19F4D8B-F4FD-4A19-A2CF-69528F983796}" srcOrd="4" destOrd="0" parTransId="{4A52C26D-91D6-4EC6-9571-DAFF90DAEA46}" sibTransId="{8DAAB56D-6A0E-4E0F-92EB-31B03A2A9EAF}"/>
    <dgm:cxn modelId="{0404856E-6356-4815-BB36-9756CA0B11E8}" srcId="{14E0D689-29AF-4362-B81B-8C18CE688E74}" destId="{83930451-E202-4B23-B89D-77E76E0B008A}" srcOrd="0" destOrd="0" parTransId="{7C424DEF-885A-49D6-AE10-FB60DB4B6E17}" sibTransId="{F50BBF10-904A-4263-8706-AABE0DC54265}"/>
    <dgm:cxn modelId="{1B6F1052-83EB-4003-82C7-D1F0578C33BE}" srcId="{06C739D1-1233-489C-85E2-85D3DB76400A}" destId="{14E0D689-29AF-4362-B81B-8C18CE688E74}" srcOrd="0" destOrd="0" parTransId="{4251635A-E3EA-447A-9CD1-3D32C69DBA00}" sibTransId="{6163C813-658A-4230-94E7-9FA0C3AB98F1}"/>
    <dgm:cxn modelId="{BA4E9456-DD98-4F4A-BB37-DC66CA12943D}" srcId="{14E0D689-29AF-4362-B81B-8C18CE688E74}" destId="{F60AE55A-8493-4064-A54F-601974E0C758}" srcOrd="2" destOrd="0" parTransId="{0782A104-5C14-4B2A-96D2-A3C2E1D23FDF}" sibTransId="{E1613372-9B2E-4C30-AE69-ADDB4434DE2E}"/>
    <dgm:cxn modelId="{20EF6C7C-60B7-4540-AD0E-0CF9CBBC052E}" type="presOf" srcId="{06C739D1-1233-489C-85E2-85D3DB76400A}" destId="{56BEBFE6-5019-48F5-B06D-0BD5594A046E}" srcOrd="0" destOrd="0" presId="urn:microsoft.com/office/officeart/2009/3/layout/CircleRelationship"/>
    <dgm:cxn modelId="{33850F7E-CCD1-4B06-B289-6B940455B158}" srcId="{14E0D689-29AF-4362-B81B-8C18CE688E74}" destId="{A3000411-D54F-4120-9AEF-FF483046D999}" srcOrd="1" destOrd="0" parTransId="{0231BFD5-32A7-48EB-9FA7-821892E8795F}" sibTransId="{FA13C94D-CEE6-4DAF-B09D-2A572AA46F56}"/>
    <dgm:cxn modelId="{F3A3E08B-D2F9-45AA-8E66-15E2A462A8B1}" type="presOf" srcId="{F60AE55A-8493-4064-A54F-601974E0C758}" destId="{4B44B2EE-B997-4E44-B875-A1E4126FE01F}" srcOrd="0" destOrd="0" presId="urn:microsoft.com/office/officeart/2009/3/layout/CircleRelationship"/>
    <dgm:cxn modelId="{290E948F-F533-4BA3-B898-9F32447A07C4}" srcId="{06C739D1-1233-489C-85E2-85D3DB76400A}" destId="{124AAEA1-D87F-4DC8-BAF6-7187BEC232A2}" srcOrd="1" destOrd="0" parTransId="{73FA4EE9-D3FC-441A-B387-B54F0035ACBF}" sibTransId="{D7279D13-61B6-4DEC-920F-7116FFCF2336}"/>
    <dgm:cxn modelId="{BC30109A-F9FE-4CCB-835E-2840061EF184}" type="presOf" srcId="{A3000411-D54F-4120-9AEF-FF483046D999}" destId="{CA92D207-5D7C-4F2D-AB76-4D31EF73FB7F}" srcOrd="0" destOrd="0" presId="urn:microsoft.com/office/officeart/2009/3/layout/CircleRelationship"/>
    <dgm:cxn modelId="{5E85B9B8-218A-40CD-BE75-BAD78F76C1FA}" srcId="{06C739D1-1233-489C-85E2-85D3DB76400A}" destId="{88B8ADCD-6E9E-4313-89C3-0CC8C62CF782}" srcOrd="2" destOrd="0" parTransId="{127660B3-4F8A-46D7-BFA0-1388CF8FE06D}" sibTransId="{F862CCD3-2736-4842-8C7D-E09C2E0C0C14}"/>
    <dgm:cxn modelId="{1F27E1D4-14B1-4376-8F0C-1952294D8FD8}" type="presOf" srcId="{A273D664-8C26-4D20-A933-181C1B6CC22C}" destId="{6BE73719-7A37-409D-9792-7EA762FC894B}" srcOrd="0" destOrd="0" presId="urn:microsoft.com/office/officeart/2009/3/layout/CircleRelationship"/>
    <dgm:cxn modelId="{4A8D97D6-6024-4C2C-A646-3EEE141BCD58}" type="presOf" srcId="{14E0D689-29AF-4362-B81B-8C18CE688E74}" destId="{48873CA9-573B-4DC7-B988-55A6C6798BFC}" srcOrd="0" destOrd="0" presId="urn:microsoft.com/office/officeart/2009/3/layout/CircleRelationship"/>
    <dgm:cxn modelId="{02FCEDD7-BC81-47EC-A116-7C7F0716E116}" srcId="{14E0D689-29AF-4362-B81B-8C18CE688E74}" destId="{A273D664-8C26-4D20-A933-181C1B6CC22C}" srcOrd="3" destOrd="0" parTransId="{E9F69445-CF46-493C-8A00-6F2A3CAEB877}" sibTransId="{08EA0DE1-E253-4097-90D3-E68BB94C6E4D}"/>
    <dgm:cxn modelId="{6D9D69DD-CA12-489A-9FBB-0B572EE355EF}" type="presParOf" srcId="{56BEBFE6-5019-48F5-B06D-0BD5594A046E}" destId="{48873CA9-573B-4DC7-B988-55A6C6798BFC}" srcOrd="0" destOrd="0" presId="urn:microsoft.com/office/officeart/2009/3/layout/CircleRelationship"/>
    <dgm:cxn modelId="{3EA41D94-8B57-401A-B216-D06661585FA2}" type="presParOf" srcId="{56BEBFE6-5019-48F5-B06D-0BD5594A046E}" destId="{11177070-F6AE-4D05-B819-CBE90303E5FF}" srcOrd="1" destOrd="0" presId="urn:microsoft.com/office/officeart/2009/3/layout/CircleRelationship"/>
    <dgm:cxn modelId="{D3819120-4493-40AC-842C-D0FAECD5591B}" type="presParOf" srcId="{56BEBFE6-5019-48F5-B06D-0BD5594A046E}" destId="{52AD560A-42E2-492F-9819-F2FF9E788F75}" srcOrd="2" destOrd="0" presId="urn:microsoft.com/office/officeart/2009/3/layout/CircleRelationship"/>
    <dgm:cxn modelId="{13A2247C-33FB-4529-BC71-B550F106FF5E}" type="presParOf" srcId="{56BEBFE6-5019-48F5-B06D-0BD5594A046E}" destId="{460A2D1E-8D74-4209-B1AD-58C08E4590CB}" srcOrd="3" destOrd="0" presId="urn:microsoft.com/office/officeart/2009/3/layout/CircleRelationship"/>
    <dgm:cxn modelId="{997B8360-C07B-4C61-9E73-DF8913C10166}" type="presParOf" srcId="{56BEBFE6-5019-48F5-B06D-0BD5594A046E}" destId="{BE482D96-B538-4076-AA91-46096A8135A8}" srcOrd="4" destOrd="0" presId="urn:microsoft.com/office/officeart/2009/3/layout/CircleRelationship"/>
    <dgm:cxn modelId="{3C7D241A-609C-4C46-B145-C4B4F17183B5}" type="presParOf" srcId="{56BEBFE6-5019-48F5-B06D-0BD5594A046E}" destId="{C2B2E968-F9DE-4119-9521-BB778A86F4CD}" srcOrd="5" destOrd="0" presId="urn:microsoft.com/office/officeart/2009/3/layout/CircleRelationship"/>
    <dgm:cxn modelId="{9871F5BF-B707-4838-A75A-B3461E3D9850}" type="presParOf" srcId="{56BEBFE6-5019-48F5-B06D-0BD5594A046E}" destId="{44A75DC0-AA7D-40E8-876C-EB235F29FCEE}" srcOrd="6" destOrd="0" presId="urn:microsoft.com/office/officeart/2009/3/layout/CircleRelationship"/>
    <dgm:cxn modelId="{BD55D000-A046-4DD2-BC9F-54F605B0CE66}" type="presParOf" srcId="{56BEBFE6-5019-48F5-B06D-0BD5594A046E}" destId="{BFB62EA8-F47F-46B4-AC92-C2D64DE2106A}" srcOrd="7" destOrd="0" presId="urn:microsoft.com/office/officeart/2009/3/layout/CircleRelationship"/>
    <dgm:cxn modelId="{C56C2EBB-80E2-4316-A10D-B9AD955B2589}" type="presParOf" srcId="{BFB62EA8-F47F-46B4-AC92-C2D64DE2106A}" destId="{C24C3996-2DE5-47CD-BCFD-17261DD6E9CC}" srcOrd="0" destOrd="0" presId="urn:microsoft.com/office/officeart/2009/3/layout/CircleRelationship"/>
    <dgm:cxn modelId="{534741B4-8E5F-43AF-B1F0-763C5F382ADA}" type="presParOf" srcId="{56BEBFE6-5019-48F5-B06D-0BD5594A046E}" destId="{3B78D327-87FB-427C-84B8-AE1674540968}" srcOrd="8" destOrd="0" presId="urn:microsoft.com/office/officeart/2009/3/layout/CircleRelationship"/>
    <dgm:cxn modelId="{53DBDDDC-8FDC-480D-8362-00B08E11736D}" type="presParOf" srcId="{3B78D327-87FB-427C-84B8-AE1674540968}" destId="{AE57963B-CA77-4E64-99DC-5BAF9E91CB0A}" srcOrd="0" destOrd="0" presId="urn:microsoft.com/office/officeart/2009/3/layout/CircleRelationship"/>
    <dgm:cxn modelId="{E7DE98A4-950A-4C19-8F41-FB2868723FA4}" type="presParOf" srcId="{56BEBFE6-5019-48F5-B06D-0BD5594A046E}" destId="{CA92D207-5D7C-4F2D-AB76-4D31EF73FB7F}" srcOrd="9" destOrd="0" presId="urn:microsoft.com/office/officeart/2009/3/layout/CircleRelationship"/>
    <dgm:cxn modelId="{04154A4F-25AD-4E1F-816F-FFC51486DAD0}" type="presParOf" srcId="{56BEBFE6-5019-48F5-B06D-0BD5594A046E}" destId="{60876BBF-A92C-41B6-890F-B7371E37EA0C}" srcOrd="10" destOrd="0" presId="urn:microsoft.com/office/officeart/2009/3/layout/CircleRelationship"/>
    <dgm:cxn modelId="{D67F4F59-B8C6-45A8-95AE-CA11DB76DEA6}" type="presParOf" srcId="{60876BBF-A92C-41B6-890F-B7371E37EA0C}" destId="{CF447E0F-5C3D-4203-AF9F-49FA8DF9CF5E}" srcOrd="0" destOrd="0" presId="urn:microsoft.com/office/officeart/2009/3/layout/CircleRelationship"/>
    <dgm:cxn modelId="{CCEF21EE-61C7-490E-BD3C-EE15DEBA79D3}" type="presParOf" srcId="{56BEBFE6-5019-48F5-B06D-0BD5594A046E}" destId="{B674B4BB-06FC-490B-BAF9-002F630B758A}" srcOrd="11" destOrd="0" presId="urn:microsoft.com/office/officeart/2009/3/layout/CircleRelationship"/>
    <dgm:cxn modelId="{9A16C371-4287-42B6-8342-083A8EDB9B23}" type="presParOf" srcId="{B674B4BB-06FC-490B-BAF9-002F630B758A}" destId="{0CCF54C6-1684-4C73-AA6C-DF8CCA927A89}" srcOrd="0" destOrd="0" presId="urn:microsoft.com/office/officeart/2009/3/layout/CircleRelationship"/>
    <dgm:cxn modelId="{18E0DFA5-CD88-42A8-9080-6C817B3A086A}" type="presParOf" srcId="{56BEBFE6-5019-48F5-B06D-0BD5594A046E}" destId="{A56A935A-4B24-4DE4-9CC1-E10AA73EAD43}" srcOrd="12" destOrd="0" presId="urn:microsoft.com/office/officeart/2009/3/layout/CircleRelationship"/>
    <dgm:cxn modelId="{8CA4BDE5-B04C-412E-AE59-B973FA7A9339}" type="presParOf" srcId="{A56A935A-4B24-4DE4-9CC1-E10AA73EAD43}" destId="{7E7F83FE-FA19-4F22-A4C0-E335B75E4724}" srcOrd="0" destOrd="0" presId="urn:microsoft.com/office/officeart/2009/3/layout/CircleRelationship"/>
    <dgm:cxn modelId="{27BA63DE-F106-43EB-9E9E-11F7ED65A7C1}" type="presParOf" srcId="{56BEBFE6-5019-48F5-B06D-0BD5594A046E}" destId="{4B44B2EE-B997-4E44-B875-A1E4126FE01F}" srcOrd="13" destOrd="0" presId="urn:microsoft.com/office/officeart/2009/3/layout/CircleRelationship"/>
    <dgm:cxn modelId="{A7D479EF-6415-4C45-A75A-E439F24F30FA}" type="presParOf" srcId="{56BEBFE6-5019-48F5-B06D-0BD5594A046E}" destId="{15E2F2F7-2377-4AE6-B1EE-B98C71D6EE05}" srcOrd="14" destOrd="0" presId="urn:microsoft.com/office/officeart/2009/3/layout/CircleRelationship"/>
    <dgm:cxn modelId="{7A814F6B-F5B7-4453-BD62-379C23D474A6}" type="presParOf" srcId="{15E2F2F7-2377-4AE6-B1EE-B98C71D6EE05}" destId="{8313502D-03C0-45DA-A08A-D310E0237218}" srcOrd="0" destOrd="0" presId="urn:microsoft.com/office/officeart/2009/3/layout/CircleRelationship"/>
    <dgm:cxn modelId="{2A1C29A5-9D57-491A-9298-D18506611C44}" type="presParOf" srcId="{56BEBFE6-5019-48F5-B06D-0BD5594A046E}" destId="{6BE73719-7A37-409D-9792-7EA762FC894B}" srcOrd="15" destOrd="0" presId="urn:microsoft.com/office/officeart/2009/3/layout/CircleRelationship"/>
    <dgm:cxn modelId="{F560B243-5DCD-45B4-8578-0C20C067EE6D}" type="presParOf" srcId="{56BEBFE6-5019-48F5-B06D-0BD5594A046E}" destId="{64224A13-5C61-4BFF-B015-7C2E4AF60035}" srcOrd="16" destOrd="0" presId="urn:microsoft.com/office/officeart/2009/3/layout/CircleRelationship"/>
    <dgm:cxn modelId="{09A6785C-CF49-4BC6-8451-138521CABAB1}" type="presParOf" srcId="{64224A13-5C61-4BFF-B015-7C2E4AF60035}" destId="{3DC3C5E9-1F7E-495D-AD05-ACE0BE68C41E}" srcOrd="0" destOrd="0" presId="urn:microsoft.com/office/officeart/2009/3/layout/CircleRelationship"/>
    <dgm:cxn modelId="{C0752A83-75C3-46BB-A43B-E11CDAC7DF35}" type="presParOf" srcId="{56BEBFE6-5019-48F5-B06D-0BD5594A046E}" destId="{A191C5DF-6330-4EED-8A48-813EDA541DE6}" srcOrd="17" destOrd="0" presId="urn:microsoft.com/office/officeart/2009/3/layout/CircleRelationship"/>
    <dgm:cxn modelId="{B141F536-82F8-4193-8C8B-7BF91CF976B7}" type="presParOf" srcId="{56BEBFE6-5019-48F5-B06D-0BD5594A046E}" destId="{E0E4D0C5-9BDB-470B-A12C-669155D120DE}" srcOrd="18" destOrd="0" presId="urn:microsoft.com/office/officeart/2009/3/layout/CircleRelationship"/>
    <dgm:cxn modelId="{66F47C75-30BD-4C80-88BB-B03D3A97EC38}" type="presParOf" srcId="{E0E4D0C5-9BDB-470B-A12C-669155D120DE}" destId="{63AD8636-97D4-4891-AA89-99C63D218D26}" srcOrd="0" destOrd="0" presId="urn:microsoft.com/office/officeart/2009/3/layout/CircleRelationship"/>
    <dgm:cxn modelId="{9CF1A74C-846C-402D-8613-A184BC694EDD}" type="presParOf" srcId="{56BEBFE6-5019-48F5-B06D-0BD5594A046E}" destId="{58AD545C-953F-47A0-B6EC-189842483926}" srcOrd="19" destOrd="0" presId="urn:microsoft.com/office/officeart/2009/3/layout/CircleRelationship"/>
    <dgm:cxn modelId="{871E9BB6-E9FE-434B-BAC7-E458D4DD567D}" type="presParOf" srcId="{58AD545C-953F-47A0-B6EC-189842483926}" destId="{560E0417-EBE4-4261-8B15-FBA06AE223AC}"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C074E8-720C-4020-87B5-ACE6D597FC1B}" type="doc">
      <dgm:prSet loTypeId="urn:microsoft.com/office/officeart/2005/8/layout/hList1" loCatId="list" qsTypeId="urn:microsoft.com/office/officeart/2005/8/quickstyle/3d2" qsCatId="3D" csTypeId="urn:microsoft.com/office/officeart/2005/8/colors/accent1_4" csCatId="accent1" phldr="1"/>
      <dgm:spPr/>
      <dgm:t>
        <a:bodyPr/>
        <a:lstStyle/>
        <a:p>
          <a:endParaRPr lang="en-US"/>
        </a:p>
      </dgm:t>
    </dgm:pt>
    <dgm:pt modelId="{DC4F0646-0F11-4825-9E23-E77B171A9B96}">
      <dgm:prSet phldrT="[Text]"/>
      <dgm:spPr/>
      <dgm:t>
        <a:bodyPr/>
        <a:lstStyle/>
        <a:p>
          <a:pPr>
            <a:buFont typeface="+mj-lt"/>
            <a:buAutoNum type="arabicPeriod"/>
          </a:pPr>
          <a:r>
            <a:rPr lang="en-US" b="1" dirty="0"/>
            <a:t>User Management</a:t>
          </a:r>
          <a:endParaRPr lang="en-US" dirty="0"/>
        </a:p>
      </dgm:t>
    </dgm:pt>
    <dgm:pt modelId="{655A7CC3-9D68-4CB4-B49D-BAABCD6AD208}" type="parTrans" cxnId="{545789A0-7EEB-408C-8491-F1FED5872B99}">
      <dgm:prSet/>
      <dgm:spPr/>
      <dgm:t>
        <a:bodyPr/>
        <a:lstStyle/>
        <a:p>
          <a:endParaRPr lang="en-US"/>
        </a:p>
      </dgm:t>
    </dgm:pt>
    <dgm:pt modelId="{C9F778AA-722E-429B-99B5-949A2C45E43D}" type="sibTrans" cxnId="{545789A0-7EEB-408C-8491-F1FED5872B99}">
      <dgm:prSet/>
      <dgm:spPr/>
      <dgm:t>
        <a:bodyPr/>
        <a:lstStyle/>
        <a:p>
          <a:endParaRPr lang="en-US"/>
        </a:p>
      </dgm:t>
    </dgm:pt>
    <dgm:pt modelId="{45C2AD05-D425-4186-8B14-3D2D8378528D}">
      <dgm:prSet phldrT="[Text]"/>
      <dgm:spPr/>
      <dgm:t>
        <a:bodyPr/>
        <a:lstStyle/>
        <a:p>
          <a:pPr>
            <a:buFont typeface="Arial" panose="020B0604020202020204" pitchFamily="34" charset="0"/>
            <a:buChar char="•"/>
          </a:pPr>
          <a:r>
            <a:rPr lang="en-US" b="1" dirty="0"/>
            <a:t>Features</a:t>
          </a:r>
          <a:r>
            <a:rPr lang="en-US" dirty="0"/>
            <a:t>: User registration, login, profile management.</a:t>
          </a:r>
        </a:p>
      </dgm:t>
    </dgm:pt>
    <dgm:pt modelId="{9C105371-350A-49B0-A38D-77695DBF93E6}" type="parTrans" cxnId="{0F7AD04B-EEA6-4427-945E-6E94256A1919}">
      <dgm:prSet/>
      <dgm:spPr/>
      <dgm:t>
        <a:bodyPr/>
        <a:lstStyle/>
        <a:p>
          <a:endParaRPr lang="en-US"/>
        </a:p>
      </dgm:t>
    </dgm:pt>
    <dgm:pt modelId="{CEFC61EF-F3EA-47B9-A207-AB31AA3CE481}" type="sibTrans" cxnId="{0F7AD04B-EEA6-4427-945E-6E94256A1919}">
      <dgm:prSet/>
      <dgm:spPr/>
      <dgm:t>
        <a:bodyPr/>
        <a:lstStyle/>
        <a:p>
          <a:endParaRPr lang="en-US"/>
        </a:p>
      </dgm:t>
    </dgm:pt>
    <dgm:pt modelId="{5C5ADECF-373B-4B46-93EC-FFE0FE193C59}">
      <dgm:prSet phldrT="[Text]"/>
      <dgm:spPr/>
      <dgm:t>
        <a:bodyPr/>
        <a:lstStyle/>
        <a:p>
          <a:pPr>
            <a:buFont typeface="+mj-lt"/>
            <a:buAutoNum type="arabicPeriod"/>
          </a:pPr>
          <a:r>
            <a:rPr lang="en-US" b="1" dirty="0"/>
            <a:t>Quiz Module</a:t>
          </a:r>
          <a:endParaRPr lang="en-US" dirty="0"/>
        </a:p>
      </dgm:t>
    </dgm:pt>
    <dgm:pt modelId="{FDBAD2E4-C388-4350-B3A3-93FBB5623A7E}" type="parTrans" cxnId="{7000873D-0D42-499B-87B6-AF5D864E8C8A}">
      <dgm:prSet/>
      <dgm:spPr/>
      <dgm:t>
        <a:bodyPr/>
        <a:lstStyle/>
        <a:p>
          <a:endParaRPr lang="en-US"/>
        </a:p>
      </dgm:t>
    </dgm:pt>
    <dgm:pt modelId="{AC24066E-F3B8-41B2-B7FB-4598839BEB81}" type="sibTrans" cxnId="{7000873D-0D42-499B-87B6-AF5D864E8C8A}">
      <dgm:prSet/>
      <dgm:spPr/>
      <dgm:t>
        <a:bodyPr/>
        <a:lstStyle/>
        <a:p>
          <a:endParaRPr lang="en-US"/>
        </a:p>
      </dgm:t>
    </dgm:pt>
    <dgm:pt modelId="{80E1D272-CA0C-4C9C-BCB6-CCAEE929FEB0}">
      <dgm:prSet phldrT="[Text]"/>
      <dgm:spPr/>
      <dgm:t>
        <a:bodyPr/>
        <a:lstStyle/>
        <a:p>
          <a:pPr>
            <a:buFont typeface="+mj-lt"/>
            <a:buAutoNum type="arabicPeriod"/>
          </a:pPr>
          <a:r>
            <a:rPr lang="en-US" b="1" dirty="0"/>
            <a:t>Features</a:t>
          </a:r>
          <a:r>
            <a:rPr lang="en-US" dirty="0"/>
            <a:t>: MCQs, T/F, Picture and short-answer quizzes.</a:t>
          </a:r>
        </a:p>
      </dgm:t>
    </dgm:pt>
    <dgm:pt modelId="{2A2AE5E7-23E5-4DB4-9C5C-2AA71DD4B912}" type="parTrans" cxnId="{43106260-E2BA-4EE9-B595-0B45C60A4651}">
      <dgm:prSet/>
      <dgm:spPr/>
      <dgm:t>
        <a:bodyPr/>
        <a:lstStyle/>
        <a:p>
          <a:endParaRPr lang="en-US"/>
        </a:p>
      </dgm:t>
    </dgm:pt>
    <dgm:pt modelId="{A704083E-5F0F-4E36-BA08-E7301E4E16AB}" type="sibTrans" cxnId="{43106260-E2BA-4EE9-B595-0B45C60A4651}">
      <dgm:prSet/>
      <dgm:spPr/>
      <dgm:t>
        <a:bodyPr/>
        <a:lstStyle/>
        <a:p>
          <a:endParaRPr lang="en-US"/>
        </a:p>
      </dgm:t>
    </dgm:pt>
    <dgm:pt modelId="{D4326A0F-3143-494B-B696-1A3A14A08C90}">
      <dgm:prSet phldrT="[Text]"/>
      <dgm:spPr/>
      <dgm:t>
        <a:bodyPr/>
        <a:lstStyle/>
        <a:p>
          <a:pPr>
            <a:buFont typeface="+mj-lt"/>
            <a:buAutoNum type="arabicPeriod"/>
          </a:pPr>
          <a:r>
            <a:rPr lang="en-US" b="1" dirty="0"/>
            <a:t>Game Module</a:t>
          </a:r>
          <a:endParaRPr lang="en-US" dirty="0"/>
        </a:p>
      </dgm:t>
    </dgm:pt>
    <dgm:pt modelId="{ADEF544A-3D99-49A6-A594-8A16D199272B}" type="parTrans" cxnId="{ADCA51F5-D4BB-470F-B55A-433BA50BAF48}">
      <dgm:prSet/>
      <dgm:spPr/>
      <dgm:t>
        <a:bodyPr/>
        <a:lstStyle/>
        <a:p>
          <a:endParaRPr lang="en-US"/>
        </a:p>
      </dgm:t>
    </dgm:pt>
    <dgm:pt modelId="{A6DB1FAC-F32D-4E0C-AACC-D53AFEE032C8}" type="sibTrans" cxnId="{ADCA51F5-D4BB-470F-B55A-433BA50BAF48}">
      <dgm:prSet/>
      <dgm:spPr/>
      <dgm:t>
        <a:bodyPr/>
        <a:lstStyle/>
        <a:p>
          <a:endParaRPr lang="en-US"/>
        </a:p>
      </dgm:t>
    </dgm:pt>
    <dgm:pt modelId="{5C04A96A-0020-40F3-AFC7-D5D50D4782E6}">
      <dgm:prSet phldrT="[Text]"/>
      <dgm:spPr/>
      <dgm:t>
        <a:bodyPr/>
        <a:lstStyle/>
        <a:p>
          <a:pPr>
            <a:buFont typeface="+mj-lt"/>
            <a:buAutoNum type="arabicPeriod"/>
          </a:pPr>
          <a:r>
            <a:rPr lang="en-US" b="1" dirty="0"/>
            <a:t>Features</a:t>
          </a:r>
          <a:r>
            <a:rPr lang="en-US" dirty="0"/>
            <a:t>: Interactive games focusing on logic puzzles, fun games and math problems.</a:t>
          </a:r>
        </a:p>
      </dgm:t>
    </dgm:pt>
    <dgm:pt modelId="{D576BF51-5F7D-4C1A-860B-3D46E8894659}" type="parTrans" cxnId="{70D2D509-69AC-46A6-8BB2-126F28D8E683}">
      <dgm:prSet/>
      <dgm:spPr/>
      <dgm:t>
        <a:bodyPr/>
        <a:lstStyle/>
        <a:p>
          <a:endParaRPr lang="en-US"/>
        </a:p>
      </dgm:t>
    </dgm:pt>
    <dgm:pt modelId="{E4A74EDE-D93A-444C-A9ED-935CF2AAAF33}" type="sibTrans" cxnId="{70D2D509-69AC-46A6-8BB2-126F28D8E683}">
      <dgm:prSet/>
      <dgm:spPr/>
      <dgm:t>
        <a:bodyPr/>
        <a:lstStyle/>
        <a:p>
          <a:endParaRPr lang="en-US"/>
        </a:p>
      </dgm:t>
    </dgm:pt>
    <dgm:pt modelId="{4450A2C1-9BF8-43C6-BEAF-16313E237872}">
      <dgm:prSet/>
      <dgm:spPr/>
      <dgm:t>
        <a:bodyPr/>
        <a:lstStyle/>
        <a:p>
          <a:r>
            <a:rPr lang="en-US" b="1" dirty="0"/>
            <a:t>Functionality</a:t>
          </a:r>
          <a:r>
            <a:rPr lang="en-US" dirty="0"/>
            <a:t>: Allow users to create accounts, manage profiles, and track their quiz/game performance.</a:t>
          </a:r>
        </a:p>
      </dgm:t>
    </dgm:pt>
    <dgm:pt modelId="{5F5C1B4D-3D7D-471E-A69C-315B0222B3D2}" type="parTrans" cxnId="{42C9E471-1DBB-4B31-99B7-3D739A0AF4AE}">
      <dgm:prSet/>
      <dgm:spPr/>
      <dgm:t>
        <a:bodyPr/>
        <a:lstStyle/>
        <a:p>
          <a:endParaRPr lang="en-US"/>
        </a:p>
      </dgm:t>
    </dgm:pt>
    <dgm:pt modelId="{51CE20BB-A842-4C7D-9D10-8C58188DC68E}" type="sibTrans" cxnId="{42C9E471-1DBB-4B31-99B7-3D739A0AF4AE}">
      <dgm:prSet/>
      <dgm:spPr/>
      <dgm:t>
        <a:bodyPr/>
        <a:lstStyle/>
        <a:p>
          <a:endParaRPr lang="en-US"/>
        </a:p>
      </dgm:t>
    </dgm:pt>
    <dgm:pt modelId="{2FDE26BF-8147-4724-879C-53758AD071A9}">
      <dgm:prSet/>
      <dgm:spPr/>
      <dgm:t>
        <a:bodyPr/>
        <a:lstStyle/>
        <a:p>
          <a:r>
            <a:rPr lang="en-US" b="1" dirty="0"/>
            <a:t>Functionality</a:t>
          </a:r>
          <a:r>
            <a:rPr lang="en-US" dirty="0"/>
            <a:t>: Create and administer quizzes on computer science, logical reasoning, and quantitative aptitude topics.</a:t>
          </a:r>
        </a:p>
      </dgm:t>
    </dgm:pt>
    <dgm:pt modelId="{EA1EBD70-C4FB-4F83-BD11-E1F2137C7E9E}" type="parTrans" cxnId="{669C5D6B-41B0-43EA-8A54-7C74BB6FC246}">
      <dgm:prSet/>
      <dgm:spPr/>
      <dgm:t>
        <a:bodyPr/>
        <a:lstStyle/>
        <a:p>
          <a:endParaRPr lang="en-US"/>
        </a:p>
      </dgm:t>
    </dgm:pt>
    <dgm:pt modelId="{28DDBA8A-6E1D-4C5A-A6F9-EE865542D60F}" type="sibTrans" cxnId="{669C5D6B-41B0-43EA-8A54-7C74BB6FC246}">
      <dgm:prSet/>
      <dgm:spPr/>
      <dgm:t>
        <a:bodyPr/>
        <a:lstStyle/>
        <a:p>
          <a:endParaRPr lang="en-US"/>
        </a:p>
      </dgm:t>
    </dgm:pt>
    <dgm:pt modelId="{4E5ABCEA-A9D3-4E9B-99CD-86FBFCBC11BD}">
      <dgm:prSet/>
      <dgm:spPr/>
      <dgm:t>
        <a:bodyPr/>
        <a:lstStyle/>
        <a:p>
          <a:r>
            <a:rPr lang="en-US" b="1" dirty="0"/>
            <a:t>Functionality</a:t>
          </a:r>
          <a:r>
            <a:rPr lang="en-US" dirty="0"/>
            <a:t>: Develop games that engage users in problem-solving activities.</a:t>
          </a:r>
        </a:p>
      </dgm:t>
    </dgm:pt>
    <dgm:pt modelId="{DBF0DAD2-FE11-4F7D-9D39-BF9A73C339FD}" type="parTrans" cxnId="{9CEE7335-91AE-4B61-B8A0-02E652B8785C}">
      <dgm:prSet/>
      <dgm:spPr/>
      <dgm:t>
        <a:bodyPr/>
        <a:lstStyle/>
        <a:p>
          <a:endParaRPr lang="en-US"/>
        </a:p>
      </dgm:t>
    </dgm:pt>
    <dgm:pt modelId="{1FB0E50F-8ACF-4CD4-853E-D5E2FCD74C99}" type="sibTrans" cxnId="{9CEE7335-91AE-4B61-B8A0-02E652B8785C}">
      <dgm:prSet/>
      <dgm:spPr/>
      <dgm:t>
        <a:bodyPr/>
        <a:lstStyle/>
        <a:p>
          <a:endParaRPr lang="en-US"/>
        </a:p>
      </dgm:t>
    </dgm:pt>
    <dgm:pt modelId="{4C07E969-E9D9-4778-ADC3-C8FAB4407296}" type="pres">
      <dgm:prSet presAssocID="{D6C074E8-720C-4020-87B5-ACE6D597FC1B}" presName="Name0" presStyleCnt="0">
        <dgm:presLayoutVars>
          <dgm:dir/>
          <dgm:animLvl val="lvl"/>
          <dgm:resizeHandles val="exact"/>
        </dgm:presLayoutVars>
      </dgm:prSet>
      <dgm:spPr/>
    </dgm:pt>
    <dgm:pt modelId="{4296CCD4-9B94-4607-8AC8-0EC6288EDF4D}" type="pres">
      <dgm:prSet presAssocID="{DC4F0646-0F11-4825-9E23-E77B171A9B96}" presName="composite" presStyleCnt="0"/>
      <dgm:spPr/>
    </dgm:pt>
    <dgm:pt modelId="{DE9B24C1-7E32-49A2-A2B5-97F016757F24}" type="pres">
      <dgm:prSet presAssocID="{DC4F0646-0F11-4825-9E23-E77B171A9B96}" presName="parTx" presStyleLbl="alignNode1" presStyleIdx="0" presStyleCnt="3">
        <dgm:presLayoutVars>
          <dgm:chMax val="0"/>
          <dgm:chPref val="0"/>
          <dgm:bulletEnabled val="1"/>
        </dgm:presLayoutVars>
      </dgm:prSet>
      <dgm:spPr/>
    </dgm:pt>
    <dgm:pt modelId="{9838B059-9591-43F8-9449-B076DDD31E10}" type="pres">
      <dgm:prSet presAssocID="{DC4F0646-0F11-4825-9E23-E77B171A9B96}" presName="desTx" presStyleLbl="alignAccFollowNode1" presStyleIdx="0" presStyleCnt="3">
        <dgm:presLayoutVars>
          <dgm:bulletEnabled val="1"/>
        </dgm:presLayoutVars>
      </dgm:prSet>
      <dgm:spPr/>
    </dgm:pt>
    <dgm:pt modelId="{30D879E8-DFBF-4987-8EB2-A3089098B495}" type="pres">
      <dgm:prSet presAssocID="{C9F778AA-722E-429B-99B5-949A2C45E43D}" presName="space" presStyleCnt="0"/>
      <dgm:spPr/>
    </dgm:pt>
    <dgm:pt modelId="{2BC4AEA1-C0EB-471E-95F4-DF441CBD9E02}" type="pres">
      <dgm:prSet presAssocID="{5C5ADECF-373B-4B46-93EC-FFE0FE193C59}" presName="composite" presStyleCnt="0"/>
      <dgm:spPr/>
    </dgm:pt>
    <dgm:pt modelId="{214FD7B8-D5AF-49CE-9F55-DECD17D4DB46}" type="pres">
      <dgm:prSet presAssocID="{5C5ADECF-373B-4B46-93EC-FFE0FE193C59}" presName="parTx" presStyleLbl="alignNode1" presStyleIdx="1" presStyleCnt="3">
        <dgm:presLayoutVars>
          <dgm:chMax val="0"/>
          <dgm:chPref val="0"/>
          <dgm:bulletEnabled val="1"/>
        </dgm:presLayoutVars>
      </dgm:prSet>
      <dgm:spPr/>
    </dgm:pt>
    <dgm:pt modelId="{A98E13E1-7D77-417A-81A0-E5016A3ADD82}" type="pres">
      <dgm:prSet presAssocID="{5C5ADECF-373B-4B46-93EC-FFE0FE193C59}" presName="desTx" presStyleLbl="alignAccFollowNode1" presStyleIdx="1" presStyleCnt="3">
        <dgm:presLayoutVars>
          <dgm:bulletEnabled val="1"/>
        </dgm:presLayoutVars>
      </dgm:prSet>
      <dgm:spPr/>
    </dgm:pt>
    <dgm:pt modelId="{0BE43644-5487-480B-B841-100531691487}" type="pres">
      <dgm:prSet presAssocID="{AC24066E-F3B8-41B2-B7FB-4598839BEB81}" presName="space" presStyleCnt="0"/>
      <dgm:spPr/>
    </dgm:pt>
    <dgm:pt modelId="{35637ECA-8449-49C9-B358-991DC76CED2E}" type="pres">
      <dgm:prSet presAssocID="{D4326A0F-3143-494B-B696-1A3A14A08C90}" presName="composite" presStyleCnt="0"/>
      <dgm:spPr/>
    </dgm:pt>
    <dgm:pt modelId="{9262760B-758F-44C3-8073-29BA84340686}" type="pres">
      <dgm:prSet presAssocID="{D4326A0F-3143-494B-B696-1A3A14A08C90}" presName="parTx" presStyleLbl="alignNode1" presStyleIdx="2" presStyleCnt="3">
        <dgm:presLayoutVars>
          <dgm:chMax val="0"/>
          <dgm:chPref val="0"/>
          <dgm:bulletEnabled val="1"/>
        </dgm:presLayoutVars>
      </dgm:prSet>
      <dgm:spPr/>
    </dgm:pt>
    <dgm:pt modelId="{A7834650-874B-4956-B7B6-266895E91ACA}" type="pres">
      <dgm:prSet presAssocID="{D4326A0F-3143-494B-B696-1A3A14A08C90}" presName="desTx" presStyleLbl="alignAccFollowNode1" presStyleIdx="2" presStyleCnt="3">
        <dgm:presLayoutVars>
          <dgm:bulletEnabled val="1"/>
        </dgm:presLayoutVars>
      </dgm:prSet>
      <dgm:spPr/>
    </dgm:pt>
  </dgm:ptLst>
  <dgm:cxnLst>
    <dgm:cxn modelId="{70D2D509-69AC-46A6-8BB2-126F28D8E683}" srcId="{D4326A0F-3143-494B-B696-1A3A14A08C90}" destId="{5C04A96A-0020-40F3-AFC7-D5D50D4782E6}" srcOrd="0" destOrd="0" parTransId="{D576BF51-5F7D-4C1A-860B-3D46E8894659}" sibTransId="{E4A74EDE-D93A-444C-A9ED-935CF2AAAF33}"/>
    <dgm:cxn modelId="{E9241219-2D8B-4A2E-9EDD-A42EF94B3F56}" type="presOf" srcId="{2FDE26BF-8147-4724-879C-53758AD071A9}" destId="{A98E13E1-7D77-417A-81A0-E5016A3ADD82}" srcOrd="0" destOrd="1" presId="urn:microsoft.com/office/officeart/2005/8/layout/hList1"/>
    <dgm:cxn modelId="{9CEE7335-91AE-4B61-B8A0-02E652B8785C}" srcId="{D4326A0F-3143-494B-B696-1A3A14A08C90}" destId="{4E5ABCEA-A9D3-4E9B-99CD-86FBFCBC11BD}" srcOrd="1" destOrd="0" parTransId="{DBF0DAD2-FE11-4F7D-9D39-BF9A73C339FD}" sibTransId="{1FB0E50F-8ACF-4CD4-853E-D5E2FCD74C99}"/>
    <dgm:cxn modelId="{55C1FD35-5F09-40C2-BA7C-396A7D30A22D}" type="presOf" srcId="{5C04A96A-0020-40F3-AFC7-D5D50D4782E6}" destId="{A7834650-874B-4956-B7B6-266895E91ACA}" srcOrd="0" destOrd="0" presId="urn:microsoft.com/office/officeart/2005/8/layout/hList1"/>
    <dgm:cxn modelId="{7000873D-0D42-499B-87B6-AF5D864E8C8A}" srcId="{D6C074E8-720C-4020-87B5-ACE6D597FC1B}" destId="{5C5ADECF-373B-4B46-93EC-FFE0FE193C59}" srcOrd="1" destOrd="0" parTransId="{FDBAD2E4-C388-4350-B3A3-93FBB5623A7E}" sibTransId="{AC24066E-F3B8-41B2-B7FB-4598839BEB81}"/>
    <dgm:cxn modelId="{43106260-E2BA-4EE9-B595-0B45C60A4651}" srcId="{5C5ADECF-373B-4B46-93EC-FFE0FE193C59}" destId="{80E1D272-CA0C-4C9C-BCB6-CCAEE929FEB0}" srcOrd="0" destOrd="0" parTransId="{2A2AE5E7-23E5-4DB4-9C5C-2AA71DD4B912}" sibTransId="{A704083E-5F0F-4E36-BA08-E7301E4E16AB}"/>
    <dgm:cxn modelId="{0F5BD645-0112-41E6-AFC0-BDD1A89C5916}" type="presOf" srcId="{D4326A0F-3143-494B-B696-1A3A14A08C90}" destId="{9262760B-758F-44C3-8073-29BA84340686}" srcOrd="0" destOrd="0" presId="urn:microsoft.com/office/officeart/2005/8/layout/hList1"/>
    <dgm:cxn modelId="{669C5D6B-41B0-43EA-8A54-7C74BB6FC246}" srcId="{5C5ADECF-373B-4B46-93EC-FFE0FE193C59}" destId="{2FDE26BF-8147-4724-879C-53758AD071A9}" srcOrd="1" destOrd="0" parTransId="{EA1EBD70-C4FB-4F83-BD11-E1F2137C7E9E}" sibTransId="{28DDBA8A-6E1D-4C5A-A6F9-EE865542D60F}"/>
    <dgm:cxn modelId="{0F7AD04B-EEA6-4427-945E-6E94256A1919}" srcId="{DC4F0646-0F11-4825-9E23-E77B171A9B96}" destId="{45C2AD05-D425-4186-8B14-3D2D8378528D}" srcOrd="0" destOrd="0" parTransId="{9C105371-350A-49B0-A38D-77695DBF93E6}" sibTransId="{CEFC61EF-F3EA-47B9-A207-AB31AA3CE481}"/>
    <dgm:cxn modelId="{42C9E471-1DBB-4B31-99B7-3D739A0AF4AE}" srcId="{DC4F0646-0F11-4825-9E23-E77B171A9B96}" destId="{4450A2C1-9BF8-43C6-BEAF-16313E237872}" srcOrd="1" destOrd="0" parTransId="{5F5C1B4D-3D7D-471E-A69C-315B0222B3D2}" sibTransId="{51CE20BB-A842-4C7D-9D10-8C58188DC68E}"/>
    <dgm:cxn modelId="{97E04783-2386-4F57-8AE7-EC8F3CD12E1D}" type="presOf" srcId="{45C2AD05-D425-4186-8B14-3D2D8378528D}" destId="{9838B059-9591-43F8-9449-B076DDD31E10}" srcOrd="0" destOrd="0" presId="urn:microsoft.com/office/officeart/2005/8/layout/hList1"/>
    <dgm:cxn modelId="{B4F50394-BCC6-4A4B-8137-5B82672C8E44}" type="presOf" srcId="{DC4F0646-0F11-4825-9E23-E77B171A9B96}" destId="{DE9B24C1-7E32-49A2-A2B5-97F016757F24}" srcOrd="0" destOrd="0" presId="urn:microsoft.com/office/officeart/2005/8/layout/hList1"/>
    <dgm:cxn modelId="{343E4997-FA38-404A-9A1A-6926784DC462}" type="presOf" srcId="{80E1D272-CA0C-4C9C-BCB6-CCAEE929FEB0}" destId="{A98E13E1-7D77-417A-81A0-E5016A3ADD82}" srcOrd="0" destOrd="0" presId="urn:microsoft.com/office/officeart/2005/8/layout/hList1"/>
    <dgm:cxn modelId="{545789A0-7EEB-408C-8491-F1FED5872B99}" srcId="{D6C074E8-720C-4020-87B5-ACE6D597FC1B}" destId="{DC4F0646-0F11-4825-9E23-E77B171A9B96}" srcOrd="0" destOrd="0" parTransId="{655A7CC3-9D68-4CB4-B49D-BAABCD6AD208}" sibTransId="{C9F778AA-722E-429B-99B5-949A2C45E43D}"/>
    <dgm:cxn modelId="{D65BECBE-72F8-4152-8BDC-832E1B600A37}" type="presOf" srcId="{4450A2C1-9BF8-43C6-BEAF-16313E237872}" destId="{9838B059-9591-43F8-9449-B076DDD31E10}" srcOrd="0" destOrd="1" presId="urn:microsoft.com/office/officeart/2005/8/layout/hList1"/>
    <dgm:cxn modelId="{73506FCA-02D8-4D8F-A672-7E068979338A}" type="presOf" srcId="{4E5ABCEA-A9D3-4E9B-99CD-86FBFCBC11BD}" destId="{A7834650-874B-4956-B7B6-266895E91ACA}" srcOrd="0" destOrd="1" presId="urn:microsoft.com/office/officeart/2005/8/layout/hList1"/>
    <dgm:cxn modelId="{199D96E7-965D-4A7B-8471-35D59ADC38A4}" type="presOf" srcId="{D6C074E8-720C-4020-87B5-ACE6D597FC1B}" destId="{4C07E969-E9D9-4778-ADC3-C8FAB4407296}" srcOrd="0" destOrd="0" presId="urn:microsoft.com/office/officeart/2005/8/layout/hList1"/>
    <dgm:cxn modelId="{CA2FFAEE-62FE-46EE-82CA-F6AD2FAFC84C}" type="presOf" srcId="{5C5ADECF-373B-4B46-93EC-FFE0FE193C59}" destId="{214FD7B8-D5AF-49CE-9F55-DECD17D4DB46}" srcOrd="0" destOrd="0" presId="urn:microsoft.com/office/officeart/2005/8/layout/hList1"/>
    <dgm:cxn modelId="{ADCA51F5-D4BB-470F-B55A-433BA50BAF48}" srcId="{D6C074E8-720C-4020-87B5-ACE6D597FC1B}" destId="{D4326A0F-3143-494B-B696-1A3A14A08C90}" srcOrd="2" destOrd="0" parTransId="{ADEF544A-3D99-49A6-A594-8A16D199272B}" sibTransId="{A6DB1FAC-F32D-4E0C-AACC-D53AFEE032C8}"/>
    <dgm:cxn modelId="{4E9DC654-7533-4469-A4D2-4E3D6CD6E1F1}" type="presParOf" srcId="{4C07E969-E9D9-4778-ADC3-C8FAB4407296}" destId="{4296CCD4-9B94-4607-8AC8-0EC6288EDF4D}" srcOrd="0" destOrd="0" presId="urn:microsoft.com/office/officeart/2005/8/layout/hList1"/>
    <dgm:cxn modelId="{3FE53768-AB68-493F-BFBF-C38FD2DC968D}" type="presParOf" srcId="{4296CCD4-9B94-4607-8AC8-0EC6288EDF4D}" destId="{DE9B24C1-7E32-49A2-A2B5-97F016757F24}" srcOrd="0" destOrd="0" presId="urn:microsoft.com/office/officeart/2005/8/layout/hList1"/>
    <dgm:cxn modelId="{2C9AB6F7-C598-48CB-9A3E-F5882ECC4E86}" type="presParOf" srcId="{4296CCD4-9B94-4607-8AC8-0EC6288EDF4D}" destId="{9838B059-9591-43F8-9449-B076DDD31E10}" srcOrd="1" destOrd="0" presId="urn:microsoft.com/office/officeart/2005/8/layout/hList1"/>
    <dgm:cxn modelId="{A06E0505-0DF2-4C18-B34C-A3BEE083E1BA}" type="presParOf" srcId="{4C07E969-E9D9-4778-ADC3-C8FAB4407296}" destId="{30D879E8-DFBF-4987-8EB2-A3089098B495}" srcOrd="1" destOrd="0" presId="urn:microsoft.com/office/officeart/2005/8/layout/hList1"/>
    <dgm:cxn modelId="{90CB52D0-7A02-4B29-B0ED-81D1B945DDC0}" type="presParOf" srcId="{4C07E969-E9D9-4778-ADC3-C8FAB4407296}" destId="{2BC4AEA1-C0EB-471E-95F4-DF441CBD9E02}" srcOrd="2" destOrd="0" presId="urn:microsoft.com/office/officeart/2005/8/layout/hList1"/>
    <dgm:cxn modelId="{762F29DA-E071-4D5C-AF50-E67D9DC59C0D}" type="presParOf" srcId="{2BC4AEA1-C0EB-471E-95F4-DF441CBD9E02}" destId="{214FD7B8-D5AF-49CE-9F55-DECD17D4DB46}" srcOrd="0" destOrd="0" presId="urn:microsoft.com/office/officeart/2005/8/layout/hList1"/>
    <dgm:cxn modelId="{19D68FB9-2121-434F-8C52-B58B59E54695}" type="presParOf" srcId="{2BC4AEA1-C0EB-471E-95F4-DF441CBD9E02}" destId="{A98E13E1-7D77-417A-81A0-E5016A3ADD82}" srcOrd="1" destOrd="0" presId="urn:microsoft.com/office/officeart/2005/8/layout/hList1"/>
    <dgm:cxn modelId="{ED94E11D-A392-4DDE-9791-2D6FF57B4A71}" type="presParOf" srcId="{4C07E969-E9D9-4778-ADC3-C8FAB4407296}" destId="{0BE43644-5487-480B-B841-100531691487}" srcOrd="3" destOrd="0" presId="urn:microsoft.com/office/officeart/2005/8/layout/hList1"/>
    <dgm:cxn modelId="{61D7DC0F-99AE-4D80-BA74-7B1325581877}" type="presParOf" srcId="{4C07E969-E9D9-4778-ADC3-C8FAB4407296}" destId="{35637ECA-8449-49C9-B358-991DC76CED2E}" srcOrd="4" destOrd="0" presId="urn:microsoft.com/office/officeart/2005/8/layout/hList1"/>
    <dgm:cxn modelId="{B37655A5-FB7B-48AF-8A3B-D5CB8E03DD5A}" type="presParOf" srcId="{35637ECA-8449-49C9-B358-991DC76CED2E}" destId="{9262760B-758F-44C3-8073-29BA84340686}" srcOrd="0" destOrd="0" presId="urn:microsoft.com/office/officeart/2005/8/layout/hList1"/>
    <dgm:cxn modelId="{09A57C7B-081C-43E9-99BC-E8A78FFFFA99}" type="presParOf" srcId="{35637ECA-8449-49C9-B358-991DC76CED2E}" destId="{A7834650-874B-4956-B7B6-266895E91AC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C074E8-720C-4020-87B5-ACE6D597FC1B}" type="doc">
      <dgm:prSet loTypeId="urn:microsoft.com/office/officeart/2005/8/layout/hList1" loCatId="list" qsTypeId="urn:microsoft.com/office/officeart/2005/8/quickstyle/3d2" qsCatId="3D" csTypeId="urn:microsoft.com/office/officeart/2005/8/colors/colorful2" csCatId="colorful" phldr="1"/>
      <dgm:spPr/>
      <dgm:t>
        <a:bodyPr/>
        <a:lstStyle/>
        <a:p>
          <a:endParaRPr lang="en-US"/>
        </a:p>
      </dgm:t>
    </dgm:pt>
    <dgm:pt modelId="{DC4F0646-0F11-4825-9E23-E77B171A9B96}">
      <dgm:prSet phldrT="[Text]"/>
      <dgm:spPr/>
      <dgm:t>
        <a:bodyPr/>
        <a:lstStyle/>
        <a:p>
          <a:pPr>
            <a:buFont typeface="+mj-lt"/>
            <a:buAutoNum type="arabicPeriod"/>
          </a:pPr>
          <a:r>
            <a:rPr lang="en-US" b="1" dirty="0"/>
            <a:t>Admin Dashboard</a:t>
          </a:r>
          <a:endParaRPr lang="en-US" dirty="0"/>
        </a:p>
      </dgm:t>
    </dgm:pt>
    <dgm:pt modelId="{655A7CC3-9D68-4CB4-B49D-BAABCD6AD208}" type="parTrans" cxnId="{545789A0-7EEB-408C-8491-F1FED5872B99}">
      <dgm:prSet/>
      <dgm:spPr/>
      <dgm:t>
        <a:bodyPr/>
        <a:lstStyle/>
        <a:p>
          <a:endParaRPr lang="en-US"/>
        </a:p>
      </dgm:t>
    </dgm:pt>
    <dgm:pt modelId="{C9F778AA-722E-429B-99B5-949A2C45E43D}" type="sibTrans" cxnId="{545789A0-7EEB-408C-8491-F1FED5872B99}">
      <dgm:prSet/>
      <dgm:spPr/>
      <dgm:t>
        <a:bodyPr/>
        <a:lstStyle/>
        <a:p>
          <a:endParaRPr lang="en-US"/>
        </a:p>
      </dgm:t>
    </dgm:pt>
    <dgm:pt modelId="{45C2AD05-D425-4186-8B14-3D2D8378528D}">
      <dgm:prSet phldrT="[Text]"/>
      <dgm:spPr/>
      <dgm:t>
        <a:bodyPr/>
        <a:lstStyle/>
        <a:p>
          <a:pPr>
            <a:buFont typeface="Arial" panose="020B0604020202020204" pitchFamily="34" charset="0"/>
            <a:buChar char="•"/>
          </a:pPr>
          <a:r>
            <a:rPr lang="en-US" b="1" dirty="0"/>
            <a:t>Features</a:t>
          </a:r>
          <a:r>
            <a:rPr lang="en-US" dirty="0"/>
            <a:t>: View user statistics, monitor performance, and manage content.</a:t>
          </a:r>
        </a:p>
      </dgm:t>
    </dgm:pt>
    <dgm:pt modelId="{9C105371-350A-49B0-A38D-77695DBF93E6}" type="parTrans" cxnId="{0F7AD04B-EEA6-4427-945E-6E94256A1919}">
      <dgm:prSet/>
      <dgm:spPr/>
      <dgm:t>
        <a:bodyPr/>
        <a:lstStyle/>
        <a:p>
          <a:endParaRPr lang="en-US"/>
        </a:p>
      </dgm:t>
    </dgm:pt>
    <dgm:pt modelId="{CEFC61EF-F3EA-47B9-A207-AB31AA3CE481}" type="sibTrans" cxnId="{0F7AD04B-EEA6-4427-945E-6E94256A1919}">
      <dgm:prSet/>
      <dgm:spPr/>
      <dgm:t>
        <a:bodyPr/>
        <a:lstStyle/>
        <a:p>
          <a:endParaRPr lang="en-US"/>
        </a:p>
      </dgm:t>
    </dgm:pt>
    <dgm:pt modelId="{5C5ADECF-373B-4B46-93EC-FFE0FE193C59}">
      <dgm:prSet phldrT="[Text]"/>
      <dgm:spPr/>
      <dgm:t>
        <a:bodyPr/>
        <a:lstStyle/>
        <a:p>
          <a:pPr>
            <a:buFont typeface="+mj-lt"/>
            <a:buAutoNum type="arabicPeriod"/>
          </a:pPr>
          <a:r>
            <a:rPr lang="en-US" b="1" dirty="0"/>
            <a:t>Contact Us</a:t>
          </a:r>
          <a:endParaRPr lang="en-US" dirty="0"/>
        </a:p>
      </dgm:t>
    </dgm:pt>
    <dgm:pt modelId="{FDBAD2E4-C388-4350-B3A3-93FBB5623A7E}" type="parTrans" cxnId="{7000873D-0D42-499B-87B6-AF5D864E8C8A}">
      <dgm:prSet/>
      <dgm:spPr/>
      <dgm:t>
        <a:bodyPr/>
        <a:lstStyle/>
        <a:p>
          <a:endParaRPr lang="en-US"/>
        </a:p>
      </dgm:t>
    </dgm:pt>
    <dgm:pt modelId="{AC24066E-F3B8-41B2-B7FB-4598839BEB81}" type="sibTrans" cxnId="{7000873D-0D42-499B-87B6-AF5D864E8C8A}">
      <dgm:prSet/>
      <dgm:spPr/>
      <dgm:t>
        <a:bodyPr/>
        <a:lstStyle/>
        <a:p>
          <a:endParaRPr lang="en-US"/>
        </a:p>
      </dgm:t>
    </dgm:pt>
    <dgm:pt modelId="{80E1D272-CA0C-4C9C-BCB6-CCAEE929FEB0}">
      <dgm:prSet phldrT="[Text]"/>
      <dgm:spPr/>
      <dgm:t>
        <a:bodyPr/>
        <a:lstStyle/>
        <a:p>
          <a:pPr>
            <a:buFont typeface="+mj-lt"/>
            <a:buAutoNum type="arabicPeriod"/>
          </a:pPr>
          <a:r>
            <a:rPr lang="en-US" b="1" dirty="0"/>
            <a:t>Features</a:t>
          </a:r>
          <a:r>
            <a:rPr lang="en-US" dirty="0"/>
            <a:t>: Phone No. and Email ID</a:t>
          </a:r>
        </a:p>
      </dgm:t>
    </dgm:pt>
    <dgm:pt modelId="{2A2AE5E7-23E5-4DB4-9C5C-2AA71DD4B912}" type="parTrans" cxnId="{43106260-E2BA-4EE9-B595-0B45C60A4651}">
      <dgm:prSet/>
      <dgm:spPr/>
      <dgm:t>
        <a:bodyPr/>
        <a:lstStyle/>
        <a:p>
          <a:endParaRPr lang="en-US"/>
        </a:p>
      </dgm:t>
    </dgm:pt>
    <dgm:pt modelId="{A704083E-5F0F-4E36-BA08-E7301E4E16AB}" type="sibTrans" cxnId="{43106260-E2BA-4EE9-B595-0B45C60A4651}">
      <dgm:prSet/>
      <dgm:spPr/>
      <dgm:t>
        <a:bodyPr/>
        <a:lstStyle/>
        <a:p>
          <a:endParaRPr lang="en-US"/>
        </a:p>
      </dgm:t>
    </dgm:pt>
    <dgm:pt modelId="{2FDE26BF-8147-4724-879C-53758AD071A9}">
      <dgm:prSet/>
      <dgm:spPr/>
      <dgm:t>
        <a:bodyPr/>
        <a:lstStyle/>
        <a:p>
          <a:r>
            <a:rPr lang="en-US" b="1" dirty="0"/>
            <a:t>Functionality</a:t>
          </a:r>
          <a:r>
            <a:rPr lang="en-US" dirty="0"/>
            <a:t>: User will be able to contact for any query or feedback.</a:t>
          </a:r>
        </a:p>
      </dgm:t>
    </dgm:pt>
    <dgm:pt modelId="{EA1EBD70-C4FB-4F83-BD11-E1F2137C7E9E}" type="parTrans" cxnId="{669C5D6B-41B0-43EA-8A54-7C74BB6FC246}">
      <dgm:prSet/>
      <dgm:spPr/>
      <dgm:t>
        <a:bodyPr/>
        <a:lstStyle/>
        <a:p>
          <a:endParaRPr lang="en-US"/>
        </a:p>
      </dgm:t>
    </dgm:pt>
    <dgm:pt modelId="{28DDBA8A-6E1D-4C5A-A6F9-EE865542D60F}" type="sibTrans" cxnId="{669C5D6B-41B0-43EA-8A54-7C74BB6FC246}">
      <dgm:prSet/>
      <dgm:spPr/>
      <dgm:t>
        <a:bodyPr/>
        <a:lstStyle/>
        <a:p>
          <a:endParaRPr lang="en-US"/>
        </a:p>
      </dgm:t>
    </dgm:pt>
    <dgm:pt modelId="{306210C0-E993-4D2E-A002-14F4A3FA5C37}">
      <dgm:prSet/>
      <dgm:spPr/>
      <dgm:t>
        <a:bodyPr/>
        <a:lstStyle/>
        <a:p>
          <a:pPr>
            <a:buFont typeface="Arial" panose="020B0604020202020204" pitchFamily="34" charset="0"/>
            <a:buChar char="•"/>
          </a:pPr>
          <a:r>
            <a:rPr lang="en-US" b="1" dirty="0"/>
            <a:t>Functionality</a:t>
          </a:r>
          <a:r>
            <a:rPr lang="en-US" dirty="0"/>
            <a:t>: Provide admin with full control over website functionality and user activity.</a:t>
          </a:r>
        </a:p>
      </dgm:t>
    </dgm:pt>
    <dgm:pt modelId="{85AC4E63-D4CA-4692-A88C-248185E80E60}" type="parTrans" cxnId="{0F22A125-95FD-40B3-A1CC-6EC0415B2411}">
      <dgm:prSet/>
      <dgm:spPr/>
      <dgm:t>
        <a:bodyPr/>
        <a:lstStyle/>
        <a:p>
          <a:endParaRPr lang="en-US"/>
        </a:p>
      </dgm:t>
    </dgm:pt>
    <dgm:pt modelId="{38B35AC9-F052-4D33-97F4-3BEA3334CD69}" type="sibTrans" cxnId="{0F22A125-95FD-40B3-A1CC-6EC0415B2411}">
      <dgm:prSet/>
      <dgm:spPr/>
      <dgm:t>
        <a:bodyPr/>
        <a:lstStyle/>
        <a:p>
          <a:endParaRPr lang="en-US"/>
        </a:p>
      </dgm:t>
    </dgm:pt>
    <dgm:pt modelId="{4C07E969-E9D9-4778-ADC3-C8FAB4407296}" type="pres">
      <dgm:prSet presAssocID="{D6C074E8-720C-4020-87B5-ACE6D597FC1B}" presName="Name0" presStyleCnt="0">
        <dgm:presLayoutVars>
          <dgm:dir/>
          <dgm:animLvl val="lvl"/>
          <dgm:resizeHandles val="exact"/>
        </dgm:presLayoutVars>
      </dgm:prSet>
      <dgm:spPr/>
    </dgm:pt>
    <dgm:pt modelId="{4296CCD4-9B94-4607-8AC8-0EC6288EDF4D}" type="pres">
      <dgm:prSet presAssocID="{DC4F0646-0F11-4825-9E23-E77B171A9B96}" presName="composite" presStyleCnt="0"/>
      <dgm:spPr/>
    </dgm:pt>
    <dgm:pt modelId="{DE9B24C1-7E32-49A2-A2B5-97F016757F24}" type="pres">
      <dgm:prSet presAssocID="{DC4F0646-0F11-4825-9E23-E77B171A9B96}" presName="parTx" presStyleLbl="alignNode1" presStyleIdx="0" presStyleCnt="2">
        <dgm:presLayoutVars>
          <dgm:chMax val="0"/>
          <dgm:chPref val="0"/>
          <dgm:bulletEnabled val="1"/>
        </dgm:presLayoutVars>
      </dgm:prSet>
      <dgm:spPr/>
    </dgm:pt>
    <dgm:pt modelId="{9838B059-9591-43F8-9449-B076DDD31E10}" type="pres">
      <dgm:prSet presAssocID="{DC4F0646-0F11-4825-9E23-E77B171A9B96}" presName="desTx" presStyleLbl="alignAccFollowNode1" presStyleIdx="0" presStyleCnt="2">
        <dgm:presLayoutVars>
          <dgm:bulletEnabled val="1"/>
        </dgm:presLayoutVars>
      </dgm:prSet>
      <dgm:spPr/>
    </dgm:pt>
    <dgm:pt modelId="{30D879E8-DFBF-4987-8EB2-A3089098B495}" type="pres">
      <dgm:prSet presAssocID="{C9F778AA-722E-429B-99B5-949A2C45E43D}" presName="space" presStyleCnt="0"/>
      <dgm:spPr/>
    </dgm:pt>
    <dgm:pt modelId="{2BC4AEA1-C0EB-471E-95F4-DF441CBD9E02}" type="pres">
      <dgm:prSet presAssocID="{5C5ADECF-373B-4B46-93EC-FFE0FE193C59}" presName="composite" presStyleCnt="0"/>
      <dgm:spPr/>
    </dgm:pt>
    <dgm:pt modelId="{214FD7B8-D5AF-49CE-9F55-DECD17D4DB46}" type="pres">
      <dgm:prSet presAssocID="{5C5ADECF-373B-4B46-93EC-FFE0FE193C59}" presName="parTx" presStyleLbl="alignNode1" presStyleIdx="1" presStyleCnt="2">
        <dgm:presLayoutVars>
          <dgm:chMax val="0"/>
          <dgm:chPref val="0"/>
          <dgm:bulletEnabled val="1"/>
        </dgm:presLayoutVars>
      </dgm:prSet>
      <dgm:spPr/>
    </dgm:pt>
    <dgm:pt modelId="{A98E13E1-7D77-417A-81A0-E5016A3ADD82}" type="pres">
      <dgm:prSet presAssocID="{5C5ADECF-373B-4B46-93EC-FFE0FE193C59}" presName="desTx" presStyleLbl="alignAccFollowNode1" presStyleIdx="1" presStyleCnt="2">
        <dgm:presLayoutVars>
          <dgm:bulletEnabled val="1"/>
        </dgm:presLayoutVars>
      </dgm:prSet>
      <dgm:spPr/>
    </dgm:pt>
  </dgm:ptLst>
  <dgm:cxnLst>
    <dgm:cxn modelId="{E9241219-2D8B-4A2E-9EDD-A42EF94B3F56}" type="presOf" srcId="{2FDE26BF-8147-4724-879C-53758AD071A9}" destId="{A98E13E1-7D77-417A-81A0-E5016A3ADD82}" srcOrd="0" destOrd="1" presId="urn:microsoft.com/office/officeart/2005/8/layout/hList1"/>
    <dgm:cxn modelId="{0F22A125-95FD-40B3-A1CC-6EC0415B2411}" srcId="{DC4F0646-0F11-4825-9E23-E77B171A9B96}" destId="{306210C0-E993-4D2E-A002-14F4A3FA5C37}" srcOrd="1" destOrd="0" parTransId="{85AC4E63-D4CA-4692-A88C-248185E80E60}" sibTransId="{38B35AC9-F052-4D33-97F4-3BEA3334CD69}"/>
    <dgm:cxn modelId="{7000873D-0D42-499B-87B6-AF5D864E8C8A}" srcId="{D6C074E8-720C-4020-87B5-ACE6D597FC1B}" destId="{5C5ADECF-373B-4B46-93EC-FFE0FE193C59}" srcOrd="1" destOrd="0" parTransId="{FDBAD2E4-C388-4350-B3A3-93FBB5623A7E}" sibTransId="{AC24066E-F3B8-41B2-B7FB-4598839BEB81}"/>
    <dgm:cxn modelId="{43106260-E2BA-4EE9-B595-0B45C60A4651}" srcId="{5C5ADECF-373B-4B46-93EC-FFE0FE193C59}" destId="{80E1D272-CA0C-4C9C-BCB6-CCAEE929FEB0}" srcOrd="0" destOrd="0" parTransId="{2A2AE5E7-23E5-4DB4-9C5C-2AA71DD4B912}" sibTransId="{A704083E-5F0F-4E36-BA08-E7301E4E16AB}"/>
    <dgm:cxn modelId="{669C5D6B-41B0-43EA-8A54-7C74BB6FC246}" srcId="{5C5ADECF-373B-4B46-93EC-FFE0FE193C59}" destId="{2FDE26BF-8147-4724-879C-53758AD071A9}" srcOrd="1" destOrd="0" parTransId="{EA1EBD70-C4FB-4F83-BD11-E1F2137C7E9E}" sibTransId="{28DDBA8A-6E1D-4C5A-A6F9-EE865542D60F}"/>
    <dgm:cxn modelId="{0F7AD04B-EEA6-4427-945E-6E94256A1919}" srcId="{DC4F0646-0F11-4825-9E23-E77B171A9B96}" destId="{45C2AD05-D425-4186-8B14-3D2D8378528D}" srcOrd="0" destOrd="0" parTransId="{9C105371-350A-49B0-A38D-77695DBF93E6}" sibTransId="{CEFC61EF-F3EA-47B9-A207-AB31AA3CE481}"/>
    <dgm:cxn modelId="{78A24B59-8CE4-4A9E-9ADB-7D238641A502}" type="presOf" srcId="{306210C0-E993-4D2E-A002-14F4A3FA5C37}" destId="{9838B059-9591-43F8-9449-B076DDD31E10}" srcOrd="0" destOrd="1" presId="urn:microsoft.com/office/officeart/2005/8/layout/hList1"/>
    <dgm:cxn modelId="{97E04783-2386-4F57-8AE7-EC8F3CD12E1D}" type="presOf" srcId="{45C2AD05-D425-4186-8B14-3D2D8378528D}" destId="{9838B059-9591-43F8-9449-B076DDD31E10}" srcOrd="0" destOrd="0" presId="urn:microsoft.com/office/officeart/2005/8/layout/hList1"/>
    <dgm:cxn modelId="{B4F50394-BCC6-4A4B-8137-5B82672C8E44}" type="presOf" srcId="{DC4F0646-0F11-4825-9E23-E77B171A9B96}" destId="{DE9B24C1-7E32-49A2-A2B5-97F016757F24}" srcOrd="0" destOrd="0" presId="urn:microsoft.com/office/officeart/2005/8/layout/hList1"/>
    <dgm:cxn modelId="{343E4997-FA38-404A-9A1A-6926784DC462}" type="presOf" srcId="{80E1D272-CA0C-4C9C-BCB6-CCAEE929FEB0}" destId="{A98E13E1-7D77-417A-81A0-E5016A3ADD82}" srcOrd="0" destOrd="0" presId="urn:microsoft.com/office/officeart/2005/8/layout/hList1"/>
    <dgm:cxn modelId="{545789A0-7EEB-408C-8491-F1FED5872B99}" srcId="{D6C074E8-720C-4020-87B5-ACE6D597FC1B}" destId="{DC4F0646-0F11-4825-9E23-E77B171A9B96}" srcOrd="0" destOrd="0" parTransId="{655A7CC3-9D68-4CB4-B49D-BAABCD6AD208}" sibTransId="{C9F778AA-722E-429B-99B5-949A2C45E43D}"/>
    <dgm:cxn modelId="{199D96E7-965D-4A7B-8471-35D59ADC38A4}" type="presOf" srcId="{D6C074E8-720C-4020-87B5-ACE6D597FC1B}" destId="{4C07E969-E9D9-4778-ADC3-C8FAB4407296}" srcOrd="0" destOrd="0" presId="urn:microsoft.com/office/officeart/2005/8/layout/hList1"/>
    <dgm:cxn modelId="{CA2FFAEE-62FE-46EE-82CA-F6AD2FAFC84C}" type="presOf" srcId="{5C5ADECF-373B-4B46-93EC-FFE0FE193C59}" destId="{214FD7B8-D5AF-49CE-9F55-DECD17D4DB46}" srcOrd="0" destOrd="0" presId="urn:microsoft.com/office/officeart/2005/8/layout/hList1"/>
    <dgm:cxn modelId="{4E9DC654-7533-4469-A4D2-4E3D6CD6E1F1}" type="presParOf" srcId="{4C07E969-E9D9-4778-ADC3-C8FAB4407296}" destId="{4296CCD4-9B94-4607-8AC8-0EC6288EDF4D}" srcOrd="0" destOrd="0" presId="urn:microsoft.com/office/officeart/2005/8/layout/hList1"/>
    <dgm:cxn modelId="{3FE53768-AB68-493F-BFBF-C38FD2DC968D}" type="presParOf" srcId="{4296CCD4-9B94-4607-8AC8-0EC6288EDF4D}" destId="{DE9B24C1-7E32-49A2-A2B5-97F016757F24}" srcOrd="0" destOrd="0" presId="urn:microsoft.com/office/officeart/2005/8/layout/hList1"/>
    <dgm:cxn modelId="{2C9AB6F7-C598-48CB-9A3E-F5882ECC4E86}" type="presParOf" srcId="{4296CCD4-9B94-4607-8AC8-0EC6288EDF4D}" destId="{9838B059-9591-43F8-9449-B076DDD31E10}" srcOrd="1" destOrd="0" presId="urn:microsoft.com/office/officeart/2005/8/layout/hList1"/>
    <dgm:cxn modelId="{A06E0505-0DF2-4C18-B34C-A3BEE083E1BA}" type="presParOf" srcId="{4C07E969-E9D9-4778-ADC3-C8FAB4407296}" destId="{30D879E8-DFBF-4987-8EB2-A3089098B495}" srcOrd="1" destOrd="0" presId="urn:microsoft.com/office/officeart/2005/8/layout/hList1"/>
    <dgm:cxn modelId="{90CB52D0-7A02-4B29-B0ED-81D1B945DDC0}" type="presParOf" srcId="{4C07E969-E9D9-4778-ADC3-C8FAB4407296}" destId="{2BC4AEA1-C0EB-471E-95F4-DF441CBD9E02}" srcOrd="2" destOrd="0" presId="urn:microsoft.com/office/officeart/2005/8/layout/hList1"/>
    <dgm:cxn modelId="{762F29DA-E071-4D5C-AF50-E67D9DC59C0D}" type="presParOf" srcId="{2BC4AEA1-C0EB-471E-95F4-DF441CBD9E02}" destId="{214FD7B8-D5AF-49CE-9F55-DECD17D4DB46}" srcOrd="0" destOrd="0" presId="urn:microsoft.com/office/officeart/2005/8/layout/hList1"/>
    <dgm:cxn modelId="{19D68FB9-2121-434F-8C52-B58B59E54695}" type="presParOf" srcId="{2BC4AEA1-C0EB-471E-95F4-DF441CBD9E02}" destId="{A98E13E1-7D77-417A-81A0-E5016A3ADD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DFD9F-4C82-4BA2-8BAC-60B964E91A55}">
      <dsp:nvSpPr>
        <dsp:cNvPr id="0" name=""/>
        <dsp:cNvSpPr/>
      </dsp:nvSpPr>
      <dsp:spPr>
        <a:xfrm rot="5400000">
          <a:off x="5619071" y="-2157620"/>
          <a:ext cx="1943526" cy="6262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lrTx/>
            <a:buSzTx/>
            <a:buFontTx/>
            <a:buChar char="•"/>
          </a:pPr>
          <a:r>
            <a:rPr kumimoji="0" lang="en-US" altLang="en-US" sz="3200" b="0" i="0" u="none" strike="noStrike" kern="1200" cap="none" normalizeH="0" baseline="0" dirty="0">
              <a:ln>
                <a:noFill/>
              </a:ln>
              <a:solidFill>
                <a:schemeClr val="tx1"/>
              </a:solidFill>
              <a:effectLst/>
              <a:latin typeface="Arial" panose="020B0604020202020204" pitchFamily="34" charset="0"/>
            </a:rPr>
            <a:t>Long-term retention </a:t>
          </a:r>
          <a:endParaRPr lang="en-US" sz="3200" kern="1200" dirty="0"/>
        </a:p>
        <a:p>
          <a:pPr marL="285750" lvl="1" indent="-285750" algn="l" defTabSz="1422400">
            <a:lnSpc>
              <a:spcPct val="90000"/>
            </a:lnSpc>
            <a:spcBef>
              <a:spcPct val="0"/>
            </a:spcBef>
            <a:spcAft>
              <a:spcPct val="15000"/>
            </a:spcAft>
            <a:buChar char="•"/>
          </a:pPr>
          <a:r>
            <a:rPr kumimoji="0" lang="en-US" altLang="en-US" sz="3200" b="0" i="0" u="none" strike="noStrike" kern="1200" cap="none" normalizeH="0" baseline="0" dirty="0">
              <a:ln>
                <a:noFill/>
              </a:ln>
              <a:solidFill>
                <a:schemeClr val="tx1"/>
              </a:solidFill>
              <a:effectLst/>
              <a:latin typeface="Arial" panose="020B0604020202020204" pitchFamily="34" charset="0"/>
            </a:rPr>
            <a:t>Self-assessment and progress tracking</a:t>
          </a:r>
          <a:endParaRPr lang="en-US" sz="3200" kern="1200" dirty="0"/>
        </a:p>
      </dsp:txBody>
      <dsp:txXfrm rot="-5400000">
        <a:off x="3459492" y="96834"/>
        <a:ext cx="6167810" cy="1753776"/>
      </dsp:txXfrm>
    </dsp:sp>
    <dsp:sp modelId="{827593E4-5572-4DC6-B5CC-3DFF608D18D1}">
      <dsp:nvSpPr>
        <dsp:cNvPr id="0" name=""/>
        <dsp:cNvSpPr/>
      </dsp:nvSpPr>
      <dsp:spPr>
        <a:xfrm>
          <a:off x="63268" y="187517"/>
          <a:ext cx="3396223" cy="157241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kumimoji="0" lang="en-US" altLang="en-US" sz="2800" b="1" i="0" u="none" strike="noStrike" kern="1200" cap="none" normalizeH="0" baseline="0" dirty="0">
              <a:ln>
                <a:noFill/>
              </a:ln>
              <a:solidFill>
                <a:schemeClr val="tx1"/>
              </a:solidFill>
              <a:effectLst/>
              <a:latin typeface="Arial" panose="020B0604020202020204" pitchFamily="34" charset="0"/>
            </a:rPr>
            <a:t>1. Quizzes for Knowledge Retention</a:t>
          </a:r>
          <a:endParaRPr lang="en-US" sz="2800" b="1" kern="1200" dirty="0"/>
        </a:p>
      </dsp:txBody>
      <dsp:txXfrm>
        <a:off x="140027" y="264276"/>
        <a:ext cx="3242705" cy="1418892"/>
      </dsp:txXfrm>
    </dsp:sp>
    <dsp:sp modelId="{FA9BB979-DA17-42EA-A2A5-8F4A5917739D}">
      <dsp:nvSpPr>
        <dsp:cNvPr id="0" name=""/>
        <dsp:cNvSpPr/>
      </dsp:nvSpPr>
      <dsp:spPr>
        <a:xfrm rot="5400000">
          <a:off x="5619071" y="-92623"/>
          <a:ext cx="1943526" cy="626268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lrTx/>
            <a:buSzTx/>
            <a:buFontTx/>
            <a:buChar char="•"/>
          </a:pPr>
          <a:r>
            <a:rPr kumimoji="0" lang="en-US" altLang="en-US" sz="3200" b="0" i="0" u="none" strike="noStrike" kern="1200" cap="none" normalizeH="0" baseline="0" dirty="0">
              <a:ln>
                <a:noFill/>
              </a:ln>
              <a:solidFill>
                <a:schemeClr val="tx1"/>
              </a:solidFill>
              <a:effectLst/>
              <a:latin typeface="Arial" panose="020B0604020202020204" pitchFamily="34" charset="0"/>
            </a:rPr>
            <a:t>logical thinking and problem-solving</a:t>
          </a:r>
          <a:endParaRPr lang="en-US" sz="3200" kern="1200" dirty="0"/>
        </a:p>
        <a:p>
          <a:pPr marL="285750" lvl="1" indent="-285750" algn="l" defTabSz="1422400">
            <a:lnSpc>
              <a:spcPct val="90000"/>
            </a:lnSpc>
            <a:spcBef>
              <a:spcPct val="0"/>
            </a:spcBef>
            <a:spcAft>
              <a:spcPct val="15000"/>
            </a:spcAft>
            <a:buClrTx/>
            <a:buSzTx/>
            <a:buFontTx/>
            <a:buChar char="•"/>
          </a:pPr>
          <a:r>
            <a:rPr kumimoji="0" lang="en-US" altLang="en-US" sz="3200" b="0" i="0" u="none" strike="noStrike" kern="1200" cap="none" normalizeH="0" baseline="0" dirty="0">
              <a:ln>
                <a:noFill/>
              </a:ln>
              <a:solidFill>
                <a:schemeClr val="tx1"/>
              </a:solidFill>
              <a:effectLst/>
              <a:latin typeface="Arial" panose="020B0604020202020204" pitchFamily="34" charset="0"/>
            </a:rPr>
            <a:t>engagement </a:t>
          </a:r>
          <a:endParaRPr lang="en-US" sz="3200" kern="1200" dirty="0"/>
        </a:p>
      </dsp:txBody>
      <dsp:txXfrm rot="-5400000">
        <a:off x="3459492" y="2161831"/>
        <a:ext cx="6167810" cy="1753776"/>
      </dsp:txXfrm>
    </dsp:sp>
    <dsp:sp modelId="{D752126A-5375-4081-805B-1DDCA3969399}">
      <dsp:nvSpPr>
        <dsp:cNvPr id="0" name=""/>
        <dsp:cNvSpPr/>
      </dsp:nvSpPr>
      <dsp:spPr>
        <a:xfrm>
          <a:off x="63268" y="2252514"/>
          <a:ext cx="3396223" cy="157241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kumimoji="0" lang="en-US" altLang="en-US" sz="2800" b="1" i="0" u="none" strike="noStrike" kern="1200" cap="none" normalizeH="0" baseline="0" dirty="0">
              <a:ln>
                <a:noFill/>
              </a:ln>
              <a:solidFill>
                <a:schemeClr val="tx1"/>
              </a:solidFill>
              <a:effectLst/>
              <a:latin typeface="Arial" panose="020B0604020202020204" pitchFamily="34" charset="0"/>
            </a:rPr>
            <a:t>2. Games for Cognitive Development</a:t>
          </a:r>
          <a:endParaRPr lang="en-US" sz="2800" kern="1200" dirty="0"/>
        </a:p>
      </dsp:txBody>
      <dsp:txXfrm>
        <a:off x="140027" y="2329273"/>
        <a:ext cx="3242705" cy="1418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85446-AFFD-4A17-AF96-C0AC639C70E5}">
      <dsp:nvSpPr>
        <dsp:cNvPr id="0" name=""/>
        <dsp:cNvSpPr/>
      </dsp:nvSpPr>
      <dsp:spPr>
        <a:xfrm>
          <a:off x="4873827" y="3572983"/>
          <a:ext cx="2595667" cy="1681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lrTx/>
            <a:buSzTx/>
            <a:buFontTx/>
            <a:buNone/>
          </a:pPr>
          <a:r>
            <a:rPr kumimoji="0" lang="en-US" altLang="en-US" sz="1800" b="0" i="0" u="none" strike="noStrike" kern="1200" cap="none" normalizeH="0" baseline="0" dirty="0">
              <a:ln/>
              <a:effectLst/>
              <a:latin typeface="Arial" panose="020B0604020202020204" pitchFamily="34" charset="0"/>
            </a:rPr>
            <a:t>Offer instant feedback to help users track progress and improve.</a:t>
          </a:r>
          <a:endParaRPr lang="en-US" sz="1800" kern="1200" dirty="0"/>
        </a:p>
      </dsp:txBody>
      <dsp:txXfrm>
        <a:off x="5689463" y="4030269"/>
        <a:ext cx="1743097" cy="1187182"/>
      </dsp:txXfrm>
    </dsp:sp>
    <dsp:sp modelId="{39C70006-597B-469C-968A-72FE9EB2E100}">
      <dsp:nvSpPr>
        <dsp:cNvPr id="0" name=""/>
        <dsp:cNvSpPr/>
      </dsp:nvSpPr>
      <dsp:spPr>
        <a:xfrm>
          <a:off x="638791" y="3572983"/>
          <a:ext cx="2595667" cy="1681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b" anchorCtr="0">
          <a:noAutofit/>
        </a:bodyPr>
        <a:lstStyle/>
        <a:p>
          <a:pPr marL="171450" lvl="1" indent="-171450" algn="l" defTabSz="844550">
            <a:lnSpc>
              <a:spcPct val="90000"/>
            </a:lnSpc>
            <a:spcBef>
              <a:spcPct val="0"/>
            </a:spcBef>
            <a:spcAft>
              <a:spcPct val="15000"/>
            </a:spcAft>
            <a:buNone/>
          </a:pPr>
          <a:r>
            <a:rPr kumimoji="0" lang="en-US" altLang="en-US" sz="1900" b="0" i="0" u="none" strike="noStrike" kern="1200" cap="none" normalizeH="0" baseline="0" dirty="0">
              <a:ln/>
              <a:effectLst/>
              <a:latin typeface="Arial" panose="020B0604020202020204" pitchFamily="34" charset="0"/>
            </a:rPr>
            <a:t>Create a motivating platform for continuous learning and improvement</a:t>
          </a:r>
          <a:endParaRPr lang="en-US" sz="1900" kern="1200" dirty="0"/>
        </a:p>
      </dsp:txBody>
      <dsp:txXfrm>
        <a:off x="675726" y="4030269"/>
        <a:ext cx="1743097" cy="1187182"/>
      </dsp:txXfrm>
    </dsp:sp>
    <dsp:sp modelId="{E12862CF-B998-4E12-ACA1-F46ADDD4EC17}">
      <dsp:nvSpPr>
        <dsp:cNvPr id="0" name=""/>
        <dsp:cNvSpPr/>
      </dsp:nvSpPr>
      <dsp:spPr>
        <a:xfrm>
          <a:off x="4873827" y="0"/>
          <a:ext cx="2595667" cy="1681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None/>
          </a:pPr>
          <a:r>
            <a:rPr kumimoji="0" lang="en-US" altLang="en-US" sz="1900" b="0" i="0" u="none" strike="noStrike" kern="1200" cap="none" normalizeH="0" baseline="0" dirty="0">
              <a:ln/>
              <a:effectLst/>
              <a:latin typeface="Arial" panose="020B0604020202020204" pitchFamily="34" charset="0"/>
            </a:rPr>
            <a:t>Encourage critical thinking and analytical development</a:t>
          </a:r>
          <a:endParaRPr lang="en-US" sz="1900" kern="1200" dirty="0"/>
        </a:p>
      </dsp:txBody>
      <dsp:txXfrm>
        <a:off x="5689463" y="36935"/>
        <a:ext cx="1743097" cy="1187182"/>
      </dsp:txXfrm>
    </dsp:sp>
    <dsp:sp modelId="{2951B96A-9492-47F8-B20F-3F7D44A25795}">
      <dsp:nvSpPr>
        <dsp:cNvPr id="0" name=""/>
        <dsp:cNvSpPr/>
      </dsp:nvSpPr>
      <dsp:spPr>
        <a:xfrm>
          <a:off x="638791" y="0"/>
          <a:ext cx="2595667" cy="1681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t" anchorCtr="0">
          <a:noAutofit/>
        </a:bodyPr>
        <a:lstStyle/>
        <a:p>
          <a:pPr marL="114300" lvl="1" indent="-114300" algn="l" defTabSz="666750">
            <a:lnSpc>
              <a:spcPct val="90000"/>
            </a:lnSpc>
            <a:spcBef>
              <a:spcPct val="0"/>
            </a:spcBef>
            <a:spcAft>
              <a:spcPct val="15000"/>
            </a:spcAft>
            <a:buClrTx/>
            <a:buSzTx/>
            <a:buFontTx/>
            <a:buNone/>
          </a:pPr>
          <a:r>
            <a:rPr kumimoji="0" lang="en-US" altLang="en-US" sz="1500" b="0" i="0" u="none" strike="noStrike" kern="1200" cap="none" normalizeH="0" baseline="0" dirty="0">
              <a:ln/>
              <a:effectLst/>
              <a:latin typeface="Arial" panose="020B0604020202020204" pitchFamily="34" charset="0"/>
            </a:rPr>
            <a:t>Provide interactive quizzes and games in computer science, logical reasoning, and quantitative aptitude.</a:t>
          </a:r>
          <a:endParaRPr lang="en-US" sz="1500" kern="1200" dirty="0"/>
        </a:p>
      </dsp:txBody>
      <dsp:txXfrm>
        <a:off x="675726" y="36935"/>
        <a:ext cx="1743097" cy="1187182"/>
      </dsp:txXfrm>
    </dsp:sp>
    <dsp:sp modelId="{B880E148-784C-4B03-91F1-B4A5DA242A5B}">
      <dsp:nvSpPr>
        <dsp:cNvPr id="0" name=""/>
        <dsp:cNvSpPr/>
      </dsp:nvSpPr>
      <dsp:spPr>
        <a:xfrm>
          <a:off x="1958765" y="538447"/>
          <a:ext cx="1810518" cy="1797254"/>
        </a:xfrm>
        <a:prstGeom prst="pieWedg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0" lang="en-US" altLang="en-US" sz="1900" b="1" i="0" u="none" strike="noStrike" kern="1200" cap="none" normalizeH="0" baseline="0" dirty="0">
              <a:ln/>
              <a:effectLst/>
              <a:latin typeface="Arial" panose="020B0604020202020204" pitchFamily="34" charset="0"/>
            </a:rPr>
            <a:t>Enhance </a:t>
          </a:r>
          <a:r>
            <a:rPr kumimoji="0" lang="en-US" altLang="en-US" sz="1800" b="1" i="0" u="none" strike="noStrike" kern="1200" cap="none" normalizeH="0" baseline="0" dirty="0">
              <a:ln/>
              <a:effectLst/>
              <a:latin typeface="Arial" panose="020B0604020202020204" pitchFamily="34" charset="0"/>
            </a:rPr>
            <a:t>Learning</a:t>
          </a:r>
          <a:endParaRPr lang="en-US" sz="1800" kern="1200" dirty="0"/>
        </a:p>
      </dsp:txBody>
      <dsp:txXfrm>
        <a:off x="2489053" y="1064851"/>
        <a:ext cx="1280230" cy="1270850"/>
      </dsp:txXfrm>
    </dsp:sp>
    <dsp:sp modelId="{580E3D40-AF23-419A-A6D6-C3E631DED159}">
      <dsp:nvSpPr>
        <dsp:cNvPr id="0" name=""/>
        <dsp:cNvSpPr/>
      </dsp:nvSpPr>
      <dsp:spPr>
        <a:xfrm rot="5400000">
          <a:off x="3816275" y="531815"/>
          <a:ext cx="1797254" cy="1810518"/>
        </a:xfrm>
        <a:prstGeom prst="pieWedg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0" lang="en-US" altLang="en-US" sz="1900" b="1" i="0" u="none" strike="noStrike" kern="1200" cap="none" normalizeH="0" baseline="0" dirty="0">
              <a:ln/>
              <a:effectLst/>
              <a:latin typeface="Arial" panose="020B0604020202020204" pitchFamily="34" charset="0"/>
            </a:rPr>
            <a:t>Boost Problem-Solving Skills</a:t>
          </a:r>
          <a:endParaRPr lang="en-US" sz="1900" kern="1200" dirty="0"/>
        </a:p>
      </dsp:txBody>
      <dsp:txXfrm rot="-5400000">
        <a:off x="3809643" y="1064851"/>
        <a:ext cx="1280230" cy="1270850"/>
      </dsp:txXfrm>
    </dsp:sp>
    <dsp:sp modelId="{30CCAF02-71AF-4104-B52D-3D8594EA73DF}">
      <dsp:nvSpPr>
        <dsp:cNvPr id="0" name=""/>
        <dsp:cNvSpPr/>
      </dsp:nvSpPr>
      <dsp:spPr>
        <a:xfrm rot="10800000">
          <a:off x="3809643" y="2362865"/>
          <a:ext cx="1810518" cy="1797254"/>
        </a:xfrm>
        <a:prstGeom prst="pieWedg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effectLst/>
              <a:latin typeface="Arial" panose="020B0604020202020204" pitchFamily="34" charset="0"/>
            </a:rPr>
            <a:t>Facilitate</a:t>
          </a:r>
          <a:r>
            <a:rPr kumimoji="0" lang="en-US" altLang="en-US" sz="1900" b="1" i="0" u="none" strike="noStrike" kern="1200" cap="none" normalizeH="0" baseline="0" dirty="0">
              <a:ln/>
              <a:effectLst/>
              <a:latin typeface="Arial" panose="020B0604020202020204" pitchFamily="34" charset="0"/>
            </a:rPr>
            <a:t> Self-Assessment</a:t>
          </a:r>
          <a:endParaRPr lang="en-US" sz="1900" kern="1200" dirty="0"/>
        </a:p>
      </dsp:txBody>
      <dsp:txXfrm rot="10800000">
        <a:off x="3809643" y="2362865"/>
        <a:ext cx="1280230" cy="1270850"/>
      </dsp:txXfrm>
    </dsp:sp>
    <dsp:sp modelId="{413A60AD-FCF3-4D2D-8F98-669A548C2505}">
      <dsp:nvSpPr>
        <dsp:cNvPr id="0" name=""/>
        <dsp:cNvSpPr/>
      </dsp:nvSpPr>
      <dsp:spPr>
        <a:xfrm rot="16200000">
          <a:off x="1965397" y="2356233"/>
          <a:ext cx="1797254" cy="1810518"/>
        </a:xfrm>
        <a:prstGeom prst="pieWedg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0" lang="en-US" altLang="en-US" sz="1900" b="1" i="0" u="none" strike="noStrike" kern="1200" cap="none" normalizeH="0" baseline="0" dirty="0">
              <a:ln/>
              <a:effectLst/>
              <a:latin typeface="Arial" panose="020B0604020202020204" pitchFamily="34" charset="0"/>
            </a:rPr>
            <a:t>Promote Regular Practice</a:t>
          </a:r>
          <a:endParaRPr lang="en-US" sz="1900" kern="1200" dirty="0"/>
        </a:p>
      </dsp:txBody>
      <dsp:txXfrm rot="5400000">
        <a:off x="2489053" y="2362865"/>
        <a:ext cx="1280230" cy="1270850"/>
      </dsp:txXfrm>
    </dsp:sp>
    <dsp:sp modelId="{B6AD1604-633D-4E41-8EA7-AE9A762DA064}">
      <dsp:nvSpPr>
        <dsp:cNvPr id="0" name=""/>
        <dsp:cNvSpPr/>
      </dsp:nvSpPr>
      <dsp:spPr>
        <a:xfrm>
          <a:off x="3396858" y="1918092"/>
          <a:ext cx="679342" cy="628820"/>
        </a:xfrm>
        <a:prstGeom prst="circularArrow">
          <a:avLst/>
        </a:prstGeom>
        <a:solidFill>
          <a:schemeClr val="accent1">
            <a:tint val="60000"/>
            <a:hueOff val="0"/>
            <a:satOff val="0"/>
            <a:lumOff val="0"/>
            <a:alphaOff val="0"/>
          </a:schemeClr>
        </a:solidFill>
        <a:ln>
          <a:noFill/>
        </a:ln>
        <a:effectLst>
          <a:outerShdw blurRad="44450" dist="25400" dir="2700000" algn="br" rotWithShape="0">
            <a:srgbClr val="000000">
              <a:alpha val="6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49B6EF92-ACC8-4C2F-9E70-BF11E7598CEB}">
      <dsp:nvSpPr>
        <dsp:cNvPr id="0" name=""/>
        <dsp:cNvSpPr/>
      </dsp:nvSpPr>
      <dsp:spPr>
        <a:xfrm rot="10800000">
          <a:off x="3396858" y="2023958"/>
          <a:ext cx="679342" cy="628820"/>
        </a:xfrm>
        <a:prstGeom prst="circularArrow">
          <a:avLst/>
        </a:prstGeom>
        <a:solidFill>
          <a:schemeClr val="accent1">
            <a:tint val="60000"/>
            <a:hueOff val="0"/>
            <a:satOff val="0"/>
            <a:lumOff val="0"/>
            <a:alphaOff val="0"/>
          </a:schemeClr>
        </a:solidFill>
        <a:ln>
          <a:noFill/>
        </a:ln>
        <a:effectLst>
          <a:outerShdw blurRad="44450" dist="25400" dir="2700000" algn="br" rotWithShape="0">
            <a:srgbClr val="000000">
              <a:alpha val="60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3C13B-D7F9-44B7-8573-F5BA65860771}">
      <dsp:nvSpPr>
        <dsp:cNvPr id="0" name=""/>
        <dsp:cNvSpPr/>
      </dsp:nvSpPr>
      <dsp:spPr>
        <a:xfrm>
          <a:off x="3589360" y="1807589"/>
          <a:ext cx="2743202" cy="2200961"/>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IN" sz="2800" u="sng" kern="1200" dirty="0">
              <a:latin typeface="Tw Cen MT" panose="020B0602020104020603" pitchFamily="34" charset="0"/>
              <a:ea typeface="Aptos" panose="020B0004020202020204" pitchFamily="34" charset="0"/>
              <a:cs typeface="Times New Roman" panose="02020603050405020304" pitchFamily="18" charset="0"/>
            </a:rPr>
            <a:t>Hardware Requirements</a:t>
          </a:r>
          <a:endParaRPr lang="en-US" sz="2800" u="sng" kern="1200" dirty="0"/>
        </a:p>
      </dsp:txBody>
      <dsp:txXfrm>
        <a:off x="3991093" y="2129912"/>
        <a:ext cx="1939736" cy="1556315"/>
      </dsp:txXfrm>
    </dsp:sp>
    <dsp:sp modelId="{0AA5C32F-D1C0-43B5-82A1-53457E7C51B5}">
      <dsp:nvSpPr>
        <dsp:cNvPr id="0" name=""/>
        <dsp:cNvSpPr/>
      </dsp:nvSpPr>
      <dsp:spPr>
        <a:xfrm rot="16200000">
          <a:off x="4784603" y="1616362"/>
          <a:ext cx="352716" cy="29736"/>
        </a:xfrm>
        <a:custGeom>
          <a:avLst/>
          <a:gdLst/>
          <a:ahLst/>
          <a:cxnLst/>
          <a:rect l="0" t="0" r="0" b="0"/>
          <a:pathLst>
            <a:path>
              <a:moveTo>
                <a:pt x="0" y="14868"/>
              </a:moveTo>
              <a:lnTo>
                <a:pt x="352716"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2143" y="1622412"/>
        <a:ext cx="17635" cy="17635"/>
      </dsp:txXfrm>
    </dsp:sp>
    <dsp:sp modelId="{A21474AF-31A5-4E0D-9E0F-C7630A530EC1}">
      <dsp:nvSpPr>
        <dsp:cNvPr id="0" name=""/>
        <dsp:cNvSpPr/>
      </dsp:nvSpPr>
      <dsp:spPr>
        <a:xfrm>
          <a:off x="4155541" y="91639"/>
          <a:ext cx="1610840" cy="1363233"/>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0" lang="en-US" altLang="en-US" sz="2000" b="1" i="0" u="none" strike="noStrike" kern="1200" cap="none" normalizeH="0" baseline="0" dirty="0">
              <a:ln/>
              <a:effectLst/>
              <a:latin typeface="Arial" panose="020B0604020202020204" pitchFamily="34" charset="0"/>
            </a:rPr>
            <a:t>Web Server/</a:t>
          </a:r>
        </a:p>
        <a:p>
          <a:pPr marL="0" lvl="0" indent="0" algn="ctr" defTabSz="889000">
            <a:lnSpc>
              <a:spcPct val="90000"/>
            </a:lnSpc>
            <a:spcBef>
              <a:spcPct val="0"/>
            </a:spcBef>
            <a:spcAft>
              <a:spcPct val="35000"/>
            </a:spcAft>
            <a:buNone/>
          </a:pPr>
          <a:r>
            <a:rPr kumimoji="0" lang="en-US" sz="2000" b="1" i="0" u="none" strike="noStrike" kern="1200" cap="none" normalizeH="0" baseline="0" dirty="0">
              <a:ln/>
              <a:effectLst/>
              <a:latin typeface="Arial" panose="020B0604020202020204" pitchFamily="34" charset="0"/>
            </a:rPr>
            <a:t>Database</a:t>
          </a:r>
          <a:endParaRPr lang="en-US" sz="2000" kern="1200" dirty="0"/>
        </a:p>
      </dsp:txBody>
      <dsp:txXfrm>
        <a:off x="4391443" y="291280"/>
        <a:ext cx="1139036" cy="963951"/>
      </dsp:txXfrm>
    </dsp:sp>
    <dsp:sp modelId="{405A66C3-0445-42BD-95FD-2CBDACA32293}">
      <dsp:nvSpPr>
        <dsp:cNvPr id="0" name=""/>
        <dsp:cNvSpPr/>
      </dsp:nvSpPr>
      <dsp:spPr>
        <a:xfrm rot="19641690">
          <a:off x="6011983" y="2135175"/>
          <a:ext cx="265033" cy="29736"/>
        </a:xfrm>
        <a:custGeom>
          <a:avLst/>
          <a:gdLst/>
          <a:ahLst/>
          <a:cxnLst/>
          <a:rect l="0" t="0" r="0" b="0"/>
          <a:pathLst>
            <a:path>
              <a:moveTo>
                <a:pt x="0" y="14868"/>
              </a:moveTo>
              <a:lnTo>
                <a:pt x="265033"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37874" y="2143418"/>
        <a:ext cx="13251" cy="13251"/>
      </dsp:txXfrm>
    </dsp:sp>
    <dsp:sp modelId="{13D52BC9-B173-4363-BFC6-9681EAAFD529}">
      <dsp:nvSpPr>
        <dsp:cNvPr id="0" name=""/>
        <dsp:cNvSpPr/>
      </dsp:nvSpPr>
      <dsp:spPr>
        <a:xfrm>
          <a:off x="6126673" y="816984"/>
          <a:ext cx="1639132" cy="1639132"/>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sng" strike="noStrike" kern="1200" cap="none" normalizeH="0" baseline="0" dirty="0">
              <a:ln/>
              <a:effectLst/>
              <a:latin typeface="Arial" panose="020B0604020202020204" pitchFamily="34" charset="0"/>
            </a:rPr>
            <a:t>Storage</a:t>
          </a:r>
          <a:r>
            <a:rPr kumimoji="0" lang="en-US" altLang="en-US" sz="1600" b="0" i="0" u="none" strike="noStrike" kern="1200" cap="none" normalizeH="0" baseline="0" dirty="0">
              <a:ln/>
              <a:effectLst/>
              <a:latin typeface="Arial" panose="020B0604020202020204" pitchFamily="34" charset="0"/>
            </a:rPr>
            <a:t>:</a:t>
          </a:r>
        </a:p>
        <a:p>
          <a:pPr marL="0" lvl="0" indent="0" algn="ctr" defTabSz="800100">
            <a:lnSpc>
              <a:spcPct val="90000"/>
            </a:lnSpc>
            <a:spcBef>
              <a:spcPct val="0"/>
            </a:spcBef>
            <a:spcAft>
              <a:spcPct val="35000"/>
            </a:spcAft>
            <a:buNone/>
          </a:pPr>
          <a:r>
            <a:rPr kumimoji="0" lang="en-US" altLang="en-US" sz="1600" b="0" i="0" u="none" strike="noStrike" kern="1200" cap="none" normalizeH="0" baseline="0" dirty="0">
              <a:ln/>
              <a:effectLst/>
              <a:latin typeface="Arial" panose="020B0604020202020204" pitchFamily="34" charset="0"/>
            </a:rPr>
            <a:t>SSD with sufficient capacity</a:t>
          </a:r>
          <a:endParaRPr lang="en-US" sz="1600" kern="1200" dirty="0"/>
        </a:p>
      </dsp:txBody>
      <dsp:txXfrm>
        <a:off x="6366718" y="1057029"/>
        <a:ext cx="1159042" cy="1159042"/>
      </dsp:txXfrm>
    </dsp:sp>
    <dsp:sp modelId="{E3CB246F-67DB-4DA3-BD82-F970DCE35347}">
      <dsp:nvSpPr>
        <dsp:cNvPr id="0" name=""/>
        <dsp:cNvSpPr/>
      </dsp:nvSpPr>
      <dsp:spPr>
        <a:xfrm rot="1832886">
          <a:off x="6047376" y="3612906"/>
          <a:ext cx="266119" cy="29736"/>
        </a:xfrm>
        <a:custGeom>
          <a:avLst/>
          <a:gdLst/>
          <a:ahLst/>
          <a:cxnLst/>
          <a:rect l="0" t="0" r="0" b="0"/>
          <a:pathLst>
            <a:path>
              <a:moveTo>
                <a:pt x="0" y="14868"/>
              </a:moveTo>
              <a:lnTo>
                <a:pt x="266119"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73783" y="3621122"/>
        <a:ext cx="13305" cy="13305"/>
      </dsp:txXfrm>
    </dsp:sp>
    <dsp:sp modelId="{2933F363-B329-4632-B2F1-35A12DB5884D}">
      <dsp:nvSpPr>
        <dsp:cNvPr id="0" name=""/>
        <dsp:cNvSpPr/>
      </dsp:nvSpPr>
      <dsp:spPr>
        <a:xfrm>
          <a:off x="6181274" y="3292392"/>
          <a:ext cx="1639132" cy="1639132"/>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kumimoji="0" lang="en-US" altLang="en-US" sz="1700" b="1" i="0" u="sng" strike="noStrike" kern="1200" cap="none" normalizeH="0" baseline="0" dirty="0">
              <a:ln/>
              <a:effectLst/>
              <a:latin typeface="Arial" panose="020B0604020202020204" pitchFamily="34" charset="0"/>
            </a:rPr>
            <a:t>Processor</a:t>
          </a:r>
          <a:r>
            <a:rPr kumimoji="0" lang="en-US" altLang="en-US" sz="1700" b="0" i="0" u="sng" strike="noStrike" kern="1200" cap="none" normalizeH="0" baseline="0" dirty="0">
              <a:ln/>
              <a:effectLst/>
              <a:latin typeface="Arial" panose="020B0604020202020204" pitchFamily="34" charset="0"/>
            </a:rPr>
            <a:t>:</a:t>
          </a:r>
        </a:p>
        <a:p>
          <a:pPr marL="0" lvl="0" indent="0" algn="ctr" defTabSz="755650">
            <a:lnSpc>
              <a:spcPct val="90000"/>
            </a:lnSpc>
            <a:spcBef>
              <a:spcPct val="0"/>
            </a:spcBef>
            <a:spcAft>
              <a:spcPct val="35000"/>
            </a:spcAft>
            <a:buNone/>
          </a:pPr>
          <a:r>
            <a:rPr kumimoji="0" lang="en-US" altLang="en-US" sz="1600" b="0" i="0" u="none" strike="noStrike" kern="1200" cap="none" normalizeH="0" baseline="0" dirty="0">
              <a:ln/>
              <a:effectLst/>
              <a:latin typeface="Arial" panose="020B0604020202020204" pitchFamily="34" charset="0"/>
            </a:rPr>
            <a:t> Dual-core or higher</a:t>
          </a:r>
          <a:endParaRPr lang="en-US" sz="1600" kern="1200" dirty="0"/>
        </a:p>
      </dsp:txBody>
      <dsp:txXfrm>
        <a:off x="6421319" y="3532437"/>
        <a:ext cx="1159042" cy="1159042"/>
      </dsp:txXfrm>
    </dsp:sp>
    <dsp:sp modelId="{E098476B-C313-4A07-9868-2675F2525C79}">
      <dsp:nvSpPr>
        <dsp:cNvPr id="0" name=""/>
        <dsp:cNvSpPr/>
      </dsp:nvSpPr>
      <dsp:spPr>
        <a:xfrm rot="5400000">
          <a:off x="4853577" y="4101065"/>
          <a:ext cx="214767" cy="29736"/>
        </a:xfrm>
        <a:custGeom>
          <a:avLst/>
          <a:gdLst/>
          <a:ahLst/>
          <a:cxnLst/>
          <a:rect l="0" t="0" r="0" b="0"/>
          <a:pathLst>
            <a:path>
              <a:moveTo>
                <a:pt x="0" y="14868"/>
              </a:moveTo>
              <a:lnTo>
                <a:pt x="214767"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5592" y="4110564"/>
        <a:ext cx="10738" cy="10738"/>
      </dsp:txXfrm>
    </dsp:sp>
    <dsp:sp modelId="{5215914C-0D9B-4DBC-82BB-303930053AE2}">
      <dsp:nvSpPr>
        <dsp:cNvPr id="0" name=""/>
        <dsp:cNvSpPr/>
      </dsp:nvSpPr>
      <dsp:spPr>
        <a:xfrm>
          <a:off x="4141395" y="4223317"/>
          <a:ext cx="1639132" cy="1639132"/>
        </a:xfrm>
        <a:prstGeom prst="ellips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ClrTx/>
            <a:buSzTx/>
            <a:buFontTx/>
            <a:buNone/>
          </a:pPr>
          <a:r>
            <a:rPr kumimoji="0" lang="en-US" altLang="en-US" sz="1700" b="1" i="0" u="sng" strike="noStrike" kern="1200" cap="none" normalizeH="0" baseline="0" dirty="0">
              <a:ln/>
              <a:effectLst/>
              <a:latin typeface="Arial" panose="020B0604020202020204" pitchFamily="34" charset="0"/>
            </a:rPr>
            <a:t>RAM</a:t>
          </a:r>
          <a:r>
            <a:rPr kumimoji="0" lang="en-US" altLang="en-US" sz="1300" b="0" i="0" u="none" strike="noStrike" kern="1200" cap="none" normalizeH="0" baseline="0" dirty="0">
              <a:ln/>
              <a:effectLst/>
              <a:latin typeface="Arial" panose="020B0604020202020204" pitchFamily="34" charset="0"/>
            </a:rPr>
            <a:t>:</a:t>
          </a:r>
        </a:p>
        <a:p>
          <a:pPr marL="0" lvl="0" indent="0" algn="ctr" defTabSz="755650">
            <a:lnSpc>
              <a:spcPct val="90000"/>
            </a:lnSpc>
            <a:spcBef>
              <a:spcPct val="0"/>
            </a:spcBef>
            <a:spcAft>
              <a:spcPct val="35000"/>
            </a:spcAft>
            <a:buClrTx/>
            <a:buSzTx/>
            <a:buFontTx/>
            <a:buNone/>
          </a:pPr>
          <a:r>
            <a:rPr kumimoji="0" lang="en-US" altLang="en-US" sz="1600" b="0" i="0" u="none" strike="noStrike" kern="1200" cap="none" normalizeH="0" baseline="0" dirty="0">
              <a:ln/>
              <a:effectLst/>
              <a:latin typeface="Arial" panose="020B0604020202020204" pitchFamily="34" charset="0"/>
            </a:rPr>
            <a:t>Minimum 8 GB</a:t>
          </a:r>
          <a:endParaRPr lang="en-US" sz="1600" kern="1200" dirty="0"/>
        </a:p>
      </dsp:txBody>
      <dsp:txXfrm>
        <a:off x="4381440" y="4463362"/>
        <a:ext cx="1159042" cy="1159042"/>
      </dsp:txXfrm>
    </dsp:sp>
    <dsp:sp modelId="{9742B092-7FF7-42E6-BCCD-52BF9DBF1767}">
      <dsp:nvSpPr>
        <dsp:cNvPr id="0" name=""/>
        <dsp:cNvSpPr/>
      </dsp:nvSpPr>
      <dsp:spPr>
        <a:xfrm rot="9162540">
          <a:off x="3552529" y="3550270"/>
          <a:ext cx="269785" cy="29736"/>
        </a:xfrm>
        <a:custGeom>
          <a:avLst/>
          <a:gdLst/>
          <a:ahLst/>
          <a:cxnLst/>
          <a:rect l="0" t="0" r="0" b="0"/>
          <a:pathLst>
            <a:path>
              <a:moveTo>
                <a:pt x="0" y="14868"/>
              </a:moveTo>
              <a:lnTo>
                <a:pt x="269785"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80678" y="3558394"/>
        <a:ext cx="13489" cy="13489"/>
      </dsp:txXfrm>
    </dsp:sp>
    <dsp:sp modelId="{BCD69256-E05F-4D9F-95B4-A0C6CA389C0B}">
      <dsp:nvSpPr>
        <dsp:cNvPr id="0" name=""/>
        <dsp:cNvSpPr/>
      </dsp:nvSpPr>
      <dsp:spPr>
        <a:xfrm>
          <a:off x="2019639" y="3183201"/>
          <a:ext cx="1639132" cy="1639132"/>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ClrTx/>
            <a:buSzTx/>
            <a:buFontTx/>
            <a:buNone/>
          </a:pPr>
          <a:r>
            <a:rPr kumimoji="0" lang="en-US" altLang="en-US" sz="1700" b="1" i="0" u="sng" strike="noStrike" kern="1200" cap="none" normalizeH="0" baseline="0" dirty="0">
              <a:ln/>
              <a:effectLst/>
              <a:latin typeface="Arial" panose="020B0604020202020204" pitchFamily="34" charset="0"/>
            </a:rPr>
            <a:t>Bandwidth</a:t>
          </a:r>
          <a:endParaRPr kumimoji="0" lang="en-US" altLang="en-US" sz="1700" b="0" i="0" u="sng" strike="noStrike" kern="1200" cap="none" normalizeH="0" baseline="0" dirty="0">
            <a:ln/>
            <a:effectLst/>
            <a:latin typeface="Arial" panose="020B0604020202020204" pitchFamily="34" charset="0"/>
          </a:endParaRPr>
        </a:p>
        <a:p>
          <a:pPr marL="0" lvl="0" indent="0" algn="ctr" defTabSz="755650">
            <a:lnSpc>
              <a:spcPct val="90000"/>
            </a:lnSpc>
            <a:spcBef>
              <a:spcPct val="0"/>
            </a:spcBef>
            <a:spcAft>
              <a:spcPct val="35000"/>
            </a:spcAft>
            <a:buClrTx/>
            <a:buSzTx/>
            <a:buFontTx/>
            <a:buNone/>
          </a:pPr>
          <a:r>
            <a:rPr kumimoji="0" lang="en-US" altLang="en-US" sz="1600" b="0" i="0" u="none" strike="noStrike" kern="1200" cap="none" normalizeH="0" baseline="0" dirty="0">
              <a:ln/>
              <a:effectLst/>
              <a:latin typeface="Arial" panose="020B0604020202020204" pitchFamily="34" charset="0"/>
            </a:rPr>
            <a:t>Minimum of 100 Mbps </a:t>
          </a:r>
          <a:endParaRPr lang="en-US" sz="1600" kern="1200" dirty="0"/>
        </a:p>
      </dsp:txBody>
      <dsp:txXfrm>
        <a:off x="2259684" y="3423246"/>
        <a:ext cx="1159042" cy="1159042"/>
      </dsp:txXfrm>
    </dsp:sp>
    <dsp:sp modelId="{D858AEFA-FCE2-4BDD-AC90-2AE502E06217}">
      <dsp:nvSpPr>
        <dsp:cNvPr id="0" name=""/>
        <dsp:cNvSpPr/>
      </dsp:nvSpPr>
      <dsp:spPr>
        <a:xfrm rot="12472452">
          <a:off x="3576221" y="2228072"/>
          <a:ext cx="254320" cy="29736"/>
        </a:xfrm>
        <a:custGeom>
          <a:avLst/>
          <a:gdLst/>
          <a:ahLst/>
          <a:cxnLst/>
          <a:rect l="0" t="0" r="0" b="0"/>
          <a:pathLst>
            <a:path>
              <a:moveTo>
                <a:pt x="0" y="14868"/>
              </a:moveTo>
              <a:lnTo>
                <a:pt x="254320" y="14868"/>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97023" y="2236582"/>
        <a:ext cx="12716" cy="12716"/>
      </dsp:txXfrm>
    </dsp:sp>
    <dsp:sp modelId="{1D28E789-3002-4884-88AA-8381289B39B3}">
      <dsp:nvSpPr>
        <dsp:cNvPr id="0" name=""/>
        <dsp:cNvSpPr/>
      </dsp:nvSpPr>
      <dsp:spPr>
        <a:xfrm>
          <a:off x="2046932" y="980749"/>
          <a:ext cx="1639132" cy="1639132"/>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0" lang="en-US" altLang="en-US" sz="1800" b="1" i="0" u="sng" strike="noStrike" kern="1200" cap="none" normalizeH="0" baseline="0" dirty="0">
              <a:ln>
                <a:noFill/>
              </a:ln>
              <a:solidFill>
                <a:schemeClr val="tx1"/>
              </a:solidFill>
              <a:effectLst/>
              <a:latin typeface="Arial" panose="020B0604020202020204" pitchFamily="34" charset="0"/>
            </a:rPr>
            <a:t>Backup System:</a:t>
          </a:r>
        </a:p>
        <a:p>
          <a:pPr marL="0" lvl="0" indent="0" algn="ctr" defTabSz="800100">
            <a:lnSpc>
              <a:spcPct val="90000"/>
            </a:lnSpc>
            <a:spcBef>
              <a:spcPct val="0"/>
            </a:spcBef>
            <a:spcAft>
              <a:spcPct val="35000"/>
            </a:spcAft>
            <a:buNone/>
          </a:pPr>
          <a:r>
            <a:rPr kumimoji="0" lang="en-US" altLang="en-US" sz="1800" b="0" i="0" u="none" strike="noStrike" kern="1200" cap="none" normalizeH="0" baseline="0" dirty="0">
              <a:ln>
                <a:noFill/>
              </a:ln>
              <a:solidFill>
                <a:schemeClr val="tx1"/>
              </a:solidFill>
              <a:effectLst/>
              <a:latin typeface="Arial" panose="020B0604020202020204" pitchFamily="34" charset="0"/>
            </a:rPr>
            <a:t>Cloud-based storage</a:t>
          </a:r>
          <a:endParaRPr kumimoji="0" lang="en-US" altLang="en-US" sz="1800" b="0" i="0" u="sng" strike="noStrike" kern="1200" cap="none" normalizeH="0" baseline="0" dirty="0">
            <a:ln>
              <a:noFill/>
            </a:ln>
            <a:solidFill>
              <a:schemeClr val="tx1"/>
            </a:solidFill>
            <a:effectLst/>
            <a:latin typeface="Arial" panose="020B0604020202020204" pitchFamily="34" charset="0"/>
          </a:endParaRPr>
        </a:p>
      </dsp:txBody>
      <dsp:txXfrm>
        <a:off x="2286977" y="1220794"/>
        <a:ext cx="1159042" cy="1159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73CA9-573B-4DC7-B988-55A6C6798BFC}">
      <dsp:nvSpPr>
        <dsp:cNvPr id="0" name=""/>
        <dsp:cNvSpPr/>
      </dsp:nvSpPr>
      <dsp:spPr>
        <a:xfrm>
          <a:off x="2580443" y="1054546"/>
          <a:ext cx="4052369" cy="37120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IN" sz="3800" kern="1200" dirty="0">
              <a:latin typeface="Tw Cen MT" panose="020B0602020104020603" pitchFamily="34" charset="0"/>
              <a:ea typeface="Aptos" panose="020B0004020202020204" pitchFamily="34" charset="0"/>
              <a:cs typeface="Times New Roman" panose="02020603050405020304" pitchFamily="18" charset="0"/>
            </a:rPr>
            <a:t>Software Requirements</a:t>
          </a:r>
          <a:endParaRPr lang="en-US" sz="3800" kern="1200" dirty="0"/>
        </a:p>
      </dsp:txBody>
      <dsp:txXfrm>
        <a:off x="3173899" y="1598167"/>
        <a:ext cx="2865457" cy="2624836"/>
      </dsp:txXfrm>
    </dsp:sp>
    <dsp:sp modelId="{11177070-F6AE-4D05-B819-CBE90303E5FF}">
      <dsp:nvSpPr>
        <dsp:cNvPr id="0" name=""/>
        <dsp:cNvSpPr/>
      </dsp:nvSpPr>
      <dsp:spPr>
        <a:xfrm>
          <a:off x="3665050" y="4219662"/>
          <a:ext cx="268556" cy="268529"/>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2AD560A-42E2-492F-9819-F2FF9E788F75}">
      <dsp:nvSpPr>
        <dsp:cNvPr id="0" name=""/>
        <dsp:cNvSpPr/>
      </dsp:nvSpPr>
      <dsp:spPr>
        <a:xfrm>
          <a:off x="6186614" y="2487618"/>
          <a:ext cx="268556" cy="268529"/>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60A2D1E-8D74-4209-B1AD-58C08E4590CB}">
      <dsp:nvSpPr>
        <dsp:cNvPr id="0" name=""/>
        <dsp:cNvSpPr/>
      </dsp:nvSpPr>
      <dsp:spPr>
        <a:xfrm>
          <a:off x="4903281" y="4505459"/>
          <a:ext cx="370376" cy="370939"/>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E482D96-B538-4076-AA91-46096A8135A8}">
      <dsp:nvSpPr>
        <dsp:cNvPr id="0" name=""/>
        <dsp:cNvSpPr/>
      </dsp:nvSpPr>
      <dsp:spPr>
        <a:xfrm>
          <a:off x="3740218" y="1509956"/>
          <a:ext cx="268556" cy="268529"/>
        </a:xfrm>
        <a:prstGeom prst="ellips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2B2E968-F9DE-4119-9521-BB778A86F4CD}">
      <dsp:nvSpPr>
        <dsp:cNvPr id="0" name=""/>
        <dsp:cNvSpPr/>
      </dsp:nvSpPr>
      <dsp:spPr>
        <a:xfrm>
          <a:off x="2894913" y="3046707"/>
          <a:ext cx="268556" cy="268529"/>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4A75DC0-AA7D-40E8-876C-EB235F29FCEE}">
      <dsp:nvSpPr>
        <dsp:cNvPr id="0" name=""/>
        <dsp:cNvSpPr/>
      </dsp:nvSpPr>
      <dsp:spPr>
        <a:xfrm>
          <a:off x="1599280" y="1736807"/>
          <a:ext cx="1354401" cy="1354555"/>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0" lang="en-US" altLang="en-US" sz="2000" b="1" i="0" u="none" strike="noStrike" kern="1200" cap="none" normalizeH="0" baseline="0" dirty="0">
              <a:ln/>
              <a:effectLst/>
              <a:latin typeface="Arial" panose="020B0604020202020204" pitchFamily="34" charset="0"/>
            </a:rPr>
            <a:t>HTML/CSS</a:t>
          </a:r>
          <a:endParaRPr lang="en-US" sz="2000" kern="1200" dirty="0"/>
        </a:p>
      </dsp:txBody>
      <dsp:txXfrm>
        <a:off x="1797627" y="1935177"/>
        <a:ext cx="957707" cy="957815"/>
      </dsp:txXfrm>
    </dsp:sp>
    <dsp:sp modelId="{C24C3996-2DE5-47CD-BCFD-17261DD6E9CC}">
      <dsp:nvSpPr>
        <dsp:cNvPr id="0" name=""/>
        <dsp:cNvSpPr/>
      </dsp:nvSpPr>
      <dsp:spPr>
        <a:xfrm>
          <a:off x="4167313" y="1521865"/>
          <a:ext cx="370376" cy="370939"/>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E57963B-CA77-4E64-99DC-5BAF9E91CB0A}">
      <dsp:nvSpPr>
        <dsp:cNvPr id="0" name=""/>
        <dsp:cNvSpPr/>
      </dsp:nvSpPr>
      <dsp:spPr>
        <a:xfrm>
          <a:off x="1727067" y="3487905"/>
          <a:ext cx="669683" cy="669835"/>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A92D207-5D7C-4F2D-AB76-4D31EF73FB7F}">
      <dsp:nvSpPr>
        <dsp:cNvPr id="0" name=""/>
        <dsp:cNvSpPr/>
      </dsp:nvSpPr>
      <dsp:spPr>
        <a:xfrm>
          <a:off x="6314401" y="1099720"/>
          <a:ext cx="1354401" cy="1354555"/>
        </a:xfrm>
        <a:prstGeom prst="ellips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kumimoji="0" lang="en-US" altLang="en-US" sz="2100" b="1" i="0" u="none" strike="noStrike" kern="1200" cap="none" normalizeH="0" baseline="0" dirty="0">
              <a:ln/>
              <a:effectLst/>
              <a:latin typeface="Arial" panose="020B0604020202020204" pitchFamily="34" charset="0"/>
            </a:rPr>
            <a:t>JavaScript</a:t>
          </a:r>
          <a:endParaRPr lang="en-US" sz="2100" kern="1200" dirty="0"/>
        </a:p>
      </dsp:txBody>
      <dsp:txXfrm>
        <a:off x="6512748" y="1298090"/>
        <a:ext cx="957707" cy="957815"/>
      </dsp:txXfrm>
    </dsp:sp>
    <dsp:sp modelId="{CF447E0F-5C3D-4203-AF9F-49FA8DF9CF5E}">
      <dsp:nvSpPr>
        <dsp:cNvPr id="0" name=""/>
        <dsp:cNvSpPr/>
      </dsp:nvSpPr>
      <dsp:spPr>
        <a:xfrm>
          <a:off x="5709635" y="2034512"/>
          <a:ext cx="370376" cy="370939"/>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F54C6-1684-4C73-AA6C-DF8CCA927A89}">
      <dsp:nvSpPr>
        <dsp:cNvPr id="0" name=""/>
        <dsp:cNvSpPr/>
      </dsp:nvSpPr>
      <dsp:spPr>
        <a:xfrm>
          <a:off x="1472177" y="4285157"/>
          <a:ext cx="268556" cy="268529"/>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7F83FE-FA19-4F22-A4C0-E335B75E4724}">
      <dsp:nvSpPr>
        <dsp:cNvPr id="0" name=""/>
        <dsp:cNvSpPr/>
      </dsp:nvSpPr>
      <dsp:spPr>
        <a:xfrm>
          <a:off x="4148179" y="3902905"/>
          <a:ext cx="268556" cy="268529"/>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B44B2EE-B997-4E44-B875-A1E4126FE01F}">
      <dsp:nvSpPr>
        <dsp:cNvPr id="0" name=""/>
        <dsp:cNvSpPr/>
      </dsp:nvSpPr>
      <dsp:spPr>
        <a:xfrm>
          <a:off x="6732914" y="3331095"/>
          <a:ext cx="1354401" cy="1354555"/>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kumimoji="0" lang="en-US" altLang="en-US" sz="2700" b="1" i="0" u="none" strike="noStrike" kern="1200" cap="none" normalizeH="0" baseline="0" dirty="0">
              <a:ln/>
              <a:effectLst/>
              <a:latin typeface="Arial" panose="020B0604020202020204" pitchFamily="34" charset="0"/>
            </a:rPr>
            <a:t>PHP/C++</a:t>
          </a:r>
          <a:endParaRPr lang="en-US" sz="2700" kern="1200" dirty="0"/>
        </a:p>
      </dsp:txBody>
      <dsp:txXfrm>
        <a:off x="6931261" y="3529465"/>
        <a:ext cx="957707" cy="957815"/>
      </dsp:txXfrm>
    </dsp:sp>
    <dsp:sp modelId="{8313502D-03C0-45DA-A08A-D310E0237218}">
      <dsp:nvSpPr>
        <dsp:cNvPr id="0" name=""/>
        <dsp:cNvSpPr/>
      </dsp:nvSpPr>
      <dsp:spPr>
        <a:xfrm>
          <a:off x="6569291" y="3393235"/>
          <a:ext cx="268556" cy="268529"/>
        </a:xfrm>
        <a:prstGeom prst="ellips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BE73719-7A37-409D-9792-7EA762FC894B}">
      <dsp:nvSpPr>
        <dsp:cNvPr id="0" name=""/>
        <dsp:cNvSpPr/>
      </dsp:nvSpPr>
      <dsp:spPr>
        <a:xfrm>
          <a:off x="3063701" y="4599533"/>
          <a:ext cx="1354401" cy="1354555"/>
        </a:xfrm>
        <a:prstGeom prst="ellipse">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ClrTx/>
            <a:buSzTx/>
            <a:buFontTx/>
            <a:buNone/>
          </a:pPr>
          <a:r>
            <a:rPr lang="en-US" sz="3200" b="1" kern="1200" dirty="0"/>
            <a:t>MySQL</a:t>
          </a:r>
          <a:endParaRPr lang="en-US" sz="1800" b="1" kern="1200" dirty="0"/>
        </a:p>
      </dsp:txBody>
      <dsp:txXfrm>
        <a:off x="3262048" y="4797903"/>
        <a:ext cx="957707" cy="957815"/>
      </dsp:txXfrm>
    </dsp:sp>
    <dsp:sp modelId="{3DC3C5E9-1F7E-495D-AD05-ACE0BE68C41E}">
      <dsp:nvSpPr>
        <dsp:cNvPr id="0" name=""/>
        <dsp:cNvSpPr/>
      </dsp:nvSpPr>
      <dsp:spPr>
        <a:xfrm>
          <a:off x="4273232" y="4553687"/>
          <a:ext cx="268556" cy="268529"/>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191C5DF-6330-4EED-8A48-813EDA541DE6}">
      <dsp:nvSpPr>
        <dsp:cNvPr id="0" name=""/>
        <dsp:cNvSpPr/>
      </dsp:nvSpPr>
      <dsp:spPr>
        <a:xfrm>
          <a:off x="4359460" y="156965"/>
          <a:ext cx="1354401" cy="1354555"/>
        </a:xfrm>
        <a:prstGeom prst="ellipse">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ClrTx/>
            <a:buSzTx/>
            <a:buFontTx/>
            <a:buNone/>
          </a:pPr>
          <a:r>
            <a:rPr kumimoji="0" lang="en-US" altLang="en-US" sz="2100" b="1" i="0" u="none" strike="noStrike" kern="1200" cap="none" normalizeH="0" baseline="0" dirty="0">
              <a:ln/>
              <a:effectLst/>
              <a:latin typeface="Arial" panose="020B0604020202020204" pitchFamily="34" charset="0"/>
            </a:rPr>
            <a:t>Figma</a:t>
          </a:r>
          <a:endParaRPr lang="en-US" sz="2100" kern="1200" dirty="0"/>
        </a:p>
      </dsp:txBody>
      <dsp:txXfrm>
        <a:off x="4557807" y="355335"/>
        <a:ext cx="957707" cy="957815"/>
      </dsp:txXfrm>
    </dsp:sp>
    <dsp:sp modelId="{63AD8636-97D4-4891-AA89-99C63D218D26}">
      <dsp:nvSpPr>
        <dsp:cNvPr id="0" name=""/>
        <dsp:cNvSpPr/>
      </dsp:nvSpPr>
      <dsp:spPr>
        <a:xfrm>
          <a:off x="2685125" y="1468278"/>
          <a:ext cx="268556" cy="268529"/>
        </a:xfrm>
        <a:prstGeom prst="ellipse">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60E0417-EBE4-4261-8B15-FBA06AE223AC}">
      <dsp:nvSpPr>
        <dsp:cNvPr id="0" name=""/>
        <dsp:cNvSpPr/>
      </dsp:nvSpPr>
      <dsp:spPr>
        <a:xfrm>
          <a:off x="5812138" y="333428"/>
          <a:ext cx="268556" cy="268529"/>
        </a:xfrm>
        <a:prstGeom prst="ellips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B24C1-7E32-49A2-A2B5-97F016757F24}">
      <dsp:nvSpPr>
        <dsp:cNvPr id="0" name=""/>
        <dsp:cNvSpPr/>
      </dsp:nvSpPr>
      <dsp:spPr>
        <a:xfrm>
          <a:off x="2639" y="162350"/>
          <a:ext cx="2573989" cy="633600"/>
        </a:xfrm>
        <a:prstGeom prst="rect">
          <a:avLst/>
        </a:prstGeom>
        <a:gradFill rotWithShape="0">
          <a:gsLst>
            <a:gs pos="0">
              <a:schemeClr val="accent1">
                <a:shade val="50000"/>
                <a:hueOff val="0"/>
                <a:satOff val="0"/>
                <a:lumOff val="0"/>
                <a:alphaOff val="0"/>
                <a:shade val="85000"/>
                <a:satMod val="130000"/>
              </a:schemeClr>
            </a:gs>
            <a:gs pos="34000">
              <a:schemeClr val="accent1">
                <a:shade val="50000"/>
                <a:hueOff val="0"/>
                <a:satOff val="0"/>
                <a:lumOff val="0"/>
                <a:alphaOff val="0"/>
                <a:shade val="87000"/>
                <a:satMod val="125000"/>
              </a:schemeClr>
            </a:gs>
            <a:gs pos="70000">
              <a:schemeClr val="accent1">
                <a:shade val="50000"/>
                <a:hueOff val="0"/>
                <a:satOff val="0"/>
                <a:lumOff val="0"/>
                <a:alphaOff val="0"/>
                <a:tint val="100000"/>
                <a:shade val="90000"/>
                <a:satMod val="130000"/>
              </a:schemeClr>
            </a:gs>
            <a:gs pos="100000">
              <a:schemeClr val="accent1">
                <a:shade val="5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Font typeface="+mj-lt"/>
            <a:buNone/>
          </a:pPr>
          <a:r>
            <a:rPr lang="en-US" sz="2200" b="1" kern="1200" dirty="0"/>
            <a:t>User Management</a:t>
          </a:r>
          <a:endParaRPr lang="en-US" sz="2200" kern="1200" dirty="0"/>
        </a:p>
      </dsp:txBody>
      <dsp:txXfrm>
        <a:off x="2639" y="162350"/>
        <a:ext cx="2573989" cy="633600"/>
      </dsp:txXfrm>
    </dsp:sp>
    <dsp:sp modelId="{9838B059-9591-43F8-9449-B076DDD31E10}">
      <dsp:nvSpPr>
        <dsp:cNvPr id="0" name=""/>
        <dsp:cNvSpPr/>
      </dsp:nvSpPr>
      <dsp:spPr>
        <a:xfrm>
          <a:off x="2639" y="795950"/>
          <a:ext cx="2573989" cy="4446213"/>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1" kern="1200" dirty="0"/>
            <a:t>Features</a:t>
          </a:r>
          <a:r>
            <a:rPr lang="en-US" sz="2200" kern="1200" dirty="0"/>
            <a:t>: User registration, login, profile management.</a:t>
          </a:r>
        </a:p>
        <a:p>
          <a:pPr marL="228600" lvl="1" indent="-228600" algn="l" defTabSz="977900">
            <a:lnSpc>
              <a:spcPct val="90000"/>
            </a:lnSpc>
            <a:spcBef>
              <a:spcPct val="0"/>
            </a:spcBef>
            <a:spcAft>
              <a:spcPct val="15000"/>
            </a:spcAft>
            <a:buChar char="•"/>
          </a:pPr>
          <a:r>
            <a:rPr lang="en-US" sz="2200" b="1" kern="1200" dirty="0"/>
            <a:t>Functionality</a:t>
          </a:r>
          <a:r>
            <a:rPr lang="en-US" sz="2200" kern="1200" dirty="0"/>
            <a:t>: Allow users to create accounts, manage profiles, and track their quiz/game performance.</a:t>
          </a:r>
        </a:p>
      </dsp:txBody>
      <dsp:txXfrm>
        <a:off x="2639" y="795950"/>
        <a:ext cx="2573989" cy="4446213"/>
      </dsp:txXfrm>
    </dsp:sp>
    <dsp:sp modelId="{214FD7B8-D5AF-49CE-9F55-DECD17D4DB46}">
      <dsp:nvSpPr>
        <dsp:cNvPr id="0" name=""/>
        <dsp:cNvSpPr/>
      </dsp:nvSpPr>
      <dsp:spPr>
        <a:xfrm>
          <a:off x="2936987" y="162350"/>
          <a:ext cx="2573989" cy="633600"/>
        </a:xfrm>
        <a:prstGeom prst="rect">
          <a:avLst/>
        </a:prstGeom>
        <a:gradFill rotWithShape="0">
          <a:gsLst>
            <a:gs pos="0">
              <a:schemeClr val="accent1">
                <a:shade val="50000"/>
                <a:hueOff val="-502427"/>
                <a:satOff val="-13803"/>
                <a:lumOff val="31747"/>
                <a:alphaOff val="0"/>
                <a:shade val="85000"/>
                <a:satMod val="130000"/>
              </a:schemeClr>
            </a:gs>
            <a:gs pos="34000">
              <a:schemeClr val="accent1">
                <a:shade val="50000"/>
                <a:hueOff val="-502427"/>
                <a:satOff val="-13803"/>
                <a:lumOff val="31747"/>
                <a:alphaOff val="0"/>
                <a:shade val="87000"/>
                <a:satMod val="125000"/>
              </a:schemeClr>
            </a:gs>
            <a:gs pos="70000">
              <a:schemeClr val="accent1">
                <a:shade val="50000"/>
                <a:hueOff val="-502427"/>
                <a:satOff val="-13803"/>
                <a:lumOff val="31747"/>
                <a:alphaOff val="0"/>
                <a:tint val="100000"/>
                <a:shade val="90000"/>
                <a:satMod val="130000"/>
              </a:schemeClr>
            </a:gs>
            <a:gs pos="100000">
              <a:schemeClr val="accent1">
                <a:shade val="50000"/>
                <a:hueOff val="-502427"/>
                <a:satOff val="-13803"/>
                <a:lumOff val="3174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Font typeface="+mj-lt"/>
            <a:buNone/>
          </a:pPr>
          <a:r>
            <a:rPr lang="en-US" sz="2200" b="1" kern="1200" dirty="0"/>
            <a:t>Quiz Module</a:t>
          </a:r>
          <a:endParaRPr lang="en-US" sz="2200" kern="1200" dirty="0"/>
        </a:p>
      </dsp:txBody>
      <dsp:txXfrm>
        <a:off x="2936987" y="162350"/>
        <a:ext cx="2573989" cy="633600"/>
      </dsp:txXfrm>
    </dsp:sp>
    <dsp:sp modelId="{A98E13E1-7D77-417A-81A0-E5016A3ADD82}">
      <dsp:nvSpPr>
        <dsp:cNvPr id="0" name=""/>
        <dsp:cNvSpPr/>
      </dsp:nvSpPr>
      <dsp:spPr>
        <a:xfrm>
          <a:off x="2936987" y="795950"/>
          <a:ext cx="2573989" cy="4446213"/>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mj-lt"/>
            <a:buAutoNum type="arabicPeriod"/>
          </a:pPr>
          <a:r>
            <a:rPr lang="en-US" sz="2200" b="1" kern="1200" dirty="0"/>
            <a:t>Features</a:t>
          </a:r>
          <a:r>
            <a:rPr lang="en-US" sz="2200" kern="1200" dirty="0"/>
            <a:t>: MCQs, T/F, Picture and short-answer quizzes.</a:t>
          </a:r>
        </a:p>
        <a:p>
          <a:pPr marL="228600" lvl="1" indent="-228600" algn="l" defTabSz="977900">
            <a:lnSpc>
              <a:spcPct val="90000"/>
            </a:lnSpc>
            <a:spcBef>
              <a:spcPct val="0"/>
            </a:spcBef>
            <a:spcAft>
              <a:spcPct val="15000"/>
            </a:spcAft>
            <a:buChar char="•"/>
          </a:pPr>
          <a:r>
            <a:rPr lang="en-US" sz="2200" b="1" kern="1200" dirty="0"/>
            <a:t>Functionality</a:t>
          </a:r>
          <a:r>
            <a:rPr lang="en-US" sz="2200" kern="1200" dirty="0"/>
            <a:t>: Create and administer quizzes on computer science, logical reasoning, and quantitative aptitude topics.</a:t>
          </a:r>
        </a:p>
      </dsp:txBody>
      <dsp:txXfrm>
        <a:off x="2936987" y="795950"/>
        <a:ext cx="2573989" cy="4446213"/>
      </dsp:txXfrm>
    </dsp:sp>
    <dsp:sp modelId="{9262760B-758F-44C3-8073-29BA84340686}">
      <dsp:nvSpPr>
        <dsp:cNvPr id="0" name=""/>
        <dsp:cNvSpPr/>
      </dsp:nvSpPr>
      <dsp:spPr>
        <a:xfrm>
          <a:off x="5871334" y="162350"/>
          <a:ext cx="2573989" cy="633600"/>
        </a:xfrm>
        <a:prstGeom prst="rect">
          <a:avLst/>
        </a:prstGeom>
        <a:gradFill rotWithShape="0">
          <a:gsLst>
            <a:gs pos="0">
              <a:schemeClr val="accent1">
                <a:shade val="50000"/>
                <a:hueOff val="-502427"/>
                <a:satOff val="-13803"/>
                <a:lumOff val="31747"/>
                <a:alphaOff val="0"/>
                <a:shade val="85000"/>
                <a:satMod val="130000"/>
              </a:schemeClr>
            </a:gs>
            <a:gs pos="34000">
              <a:schemeClr val="accent1">
                <a:shade val="50000"/>
                <a:hueOff val="-502427"/>
                <a:satOff val="-13803"/>
                <a:lumOff val="31747"/>
                <a:alphaOff val="0"/>
                <a:shade val="87000"/>
                <a:satMod val="125000"/>
              </a:schemeClr>
            </a:gs>
            <a:gs pos="70000">
              <a:schemeClr val="accent1">
                <a:shade val="50000"/>
                <a:hueOff val="-502427"/>
                <a:satOff val="-13803"/>
                <a:lumOff val="31747"/>
                <a:alphaOff val="0"/>
                <a:tint val="100000"/>
                <a:shade val="90000"/>
                <a:satMod val="130000"/>
              </a:schemeClr>
            </a:gs>
            <a:gs pos="100000">
              <a:schemeClr val="accent1">
                <a:shade val="50000"/>
                <a:hueOff val="-502427"/>
                <a:satOff val="-13803"/>
                <a:lumOff val="3174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Font typeface="+mj-lt"/>
            <a:buNone/>
          </a:pPr>
          <a:r>
            <a:rPr lang="en-US" sz="2200" b="1" kern="1200" dirty="0"/>
            <a:t>Game Module</a:t>
          </a:r>
          <a:endParaRPr lang="en-US" sz="2200" kern="1200" dirty="0"/>
        </a:p>
      </dsp:txBody>
      <dsp:txXfrm>
        <a:off x="5871334" y="162350"/>
        <a:ext cx="2573989" cy="633600"/>
      </dsp:txXfrm>
    </dsp:sp>
    <dsp:sp modelId="{A7834650-874B-4956-B7B6-266895E91ACA}">
      <dsp:nvSpPr>
        <dsp:cNvPr id="0" name=""/>
        <dsp:cNvSpPr/>
      </dsp:nvSpPr>
      <dsp:spPr>
        <a:xfrm>
          <a:off x="5871334" y="795950"/>
          <a:ext cx="2573989" cy="4446213"/>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mj-lt"/>
            <a:buAutoNum type="arabicPeriod"/>
          </a:pPr>
          <a:r>
            <a:rPr lang="en-US" sz="2200" b="1" kern="1200" dirty="0"/>
            <a:t>Features</a:t>
          </a:r>
          <a:r>
            <a:rPr lang="en-US" sz="2200" kern="1200" dirty="0"/>
            <a:t>: Interactive games focusing on logic puzzles, fun games and math problems.</a:t>
          </a:r>
        </a:p>
        <a:p>
          <a:pPr marL="228600" lvl="1" indent="-228600" algn="l" defTabSz="977900">
            <a:lnSpc>
              <a:spcPct val="90000"/>
            </a:lnSpc>
            <a:spcBef>
              <a:spcPct val="0"/>
            </a:spcBef>
            <a:spcAft>
              <a:spcPct val="15000"/>
            </a:spcAft>
            <a:buChar char="•"/>
          </a:pPr>
          <a:r>
            <a:rPr lang="en-US" sz="2200" b="1" kern="1200" dirty="0"/>
            <a:t>Functionality</a:t>
          </a:r>
          <a:r>
            <a:rPr lang="en-US" sz="2200" kern="1200" dirty="0"/>
            <a:t>: Develop games that engage users in problem-solving activities.</a:t>
          </a:r>
        </a:p>
      </dsp:txBody>
      <dsp:txXfrm>
        <a:off x="5871334" y="795950"/>
        <a:ext cx="2573989" cy="4446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B24C1-7E32-49A2-A2B5-97F016757F24}">
      <dsp:nvSpPr>
        <dsp:cNvPr id="0" name=""/>
        <dsp:cNvSpPr/>
      </dsp:nvSpPr>
      <dsp:spPr>
        <a:xfrm>
          <a:off x="31" y="47147"/>
          <a:ext cx="3016508" cy="748800"/>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Font typeface="+mj-lt"/>
            <a:buNone/>
          </a:pPr>
          <a:r>
            <a:rPr lang="en-US" sz="2600" b="1" kern="1200" dirty="0"/>
            <a:t>Admin Dashboard</a:t>
          </a:r>
          <a:endParaRPr lang="en-US" sz="2600" kern="1200" dirty="0"/>
        </a:p>
      </dsp:txBody>
      <dsp:txXfrm>
        <a:off x="31" y="47147"/>
        <a:ext cx="3016508" cy="748800"/>
      </dsp:txXfrm>
    </dsp:sp>
    <dsp:sp modelId="{9838B059-9591-43F8-9449-B076DDD31E10}">
      <dsp:nvSpPr>
        <dsp:cNvPr id="0" name=""/>
        <dsp:cNvSpPr/>
      </dsp:nvSpPr>
      <dsp:spPr>
        <a:xfrm>
          <a:off x="31" y="795947"/>
          <a:ext cx="3016508" cy="44249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b="1" kern="1200" dirty="0"/>
            <a:t>Features</a:t>
          </a:r>
          <a:r>
            <a:rPr lang="en-US" sz="2600" kern="1200" dirty="0"/>
            <a:t>: View user statistics, monitor performance, and manage content.</a:t>
          </a:r>
        </a:p>
        <a:p>
          <a:pPr marL="228600" lvl="1" indent="-228600" algn="l" defTabSz="1155700">
            <a:lnSpc>
              <a:spcPct val="90000"/>
            </a:lnSpc>
            <a:spcBef>
              <a:spcPct val="0"/>
            </a:spcBef>
            <a:spcAft>
              <a:spcPct val="15000"/>
            </a:spcAft>
            <a:buFont typeface="Arial" panose="020B0604020202020204" pitchFamily="34" charset="0"/>
            <a:buChar char="•"/>
          </a:pPr>
          <a:r>
            <a:rPr lang="en-US" sz="2600" b="1" kern="1200" dirty="0"/>
            <a:t>Functionality</a:t>
          </a:r>
          <a:r>
            <a:rPr lang="en-US" sz="2600" kern="1200" dirty="0"/>
            <a:t>: Provide admin with full control over website functionality and user activity.</a:t>
          </a:r>
        </a:p>
      </dsp:txBody>
      <dsp:txXfrm>
        <a:off x="31" y="795947"/>
        <a:ext cx="3016508" cy="4424940"/>
      </dsp:txXfrm>
    </dsp:sp>
    <dsp:sp modelId="{214FD7B8-D5AF-49CE-9F55-DECD17D4DB46}">
      <dsp:nvSpPr>
        <dsp:cNvPr id="0" name=""/>
        <dsp:cNvSpPr/>
      </dsp:nvSpPr>
      <dsp:spPr>
        <a:xfrm>
          <a:off x="3438851" y="47147"/>
          <a:ext cx="3016508" cy="748800"/>
        </a:xfrm>
        <a:prstGeom prst="rect">
          <a:avLst/>
        </a:prstGeom>
        <a:gradFill rotWithShape="0">
          <a:gsLst>
            <a:gs pos="0">
              <a:schemeClr val="accent2">
                <a:hueOff val="39038"/>
                <a:satOff val="-26876"/>
                <a:lumOff val="-6863"/>
                <a:alphaOff val="0"/>
                <a:shade val="85000"/>
                <a:satMod val="130000"/>
              </a:schemeClr>
            </a:gs>
            <a:gs pos="34000">
              <a:schemeClr val="accent2">
                <a:hueOff val="39038"/>
                <a:satOff val="-26876"/>
                <a:lumOff val="-6863"/>
                <a:alphaOff val="0"/>
                <a:shade val="87000"/>
                <a:satMod val="125000"/>
              </a:schemeClr>
            </a:gs>
            <a:gs pos="70000">
              <a:schemeClr val="accent2">
                <a:hueOff val="39038"/>
                <a:satOff val="-26876"/>
                <a:lumOff val="-6863"/>
                <a:alphaOff val="0"/>
                <a:tint val="100000"/>
                <a:shade val="90000"/>
                <a:satMod val="130000"/>
              </a:schemeClr>
            </a:gs>
            <a:gs pos="100000">
              <a:schemeClr val="accent2">
                <a:hueOff val="39038"/>
                <a:satOff val="-26876"/>
                <a:lumOff val="-686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Font typeface="+mj-lt"/>
            <a:buNone/>
          </a:pPr>
          <a:r>
            <a:rPr lang="en-US" sz="2600" b="1" kern="1200" dirty="0"/>
            <a:t>Contact Us</a:t>
          </a:r>
          <a:endParaRPr lang="en-US" sz="2600" kern="1200" dirty="0"/>
        </a:p>
      </dsp:txBody>
      <dsp:txXfrm>
        <a:off x="3438851" y="47147"/>
        <a:ext cx="3016508" cy="748800"/>
      </dsp:txXfrm>
    </dsp:sp>
    <dsp:sp modelId="{A98E13E1-7D77-417A-81A0-E5016A3ADD82}">
      <dsp:nvSpPr>
        <dsp:cNvPr id="0" name=""/>
        <dsp:cNvSpPr/>
      </dsp:nvSpPr>
      <dsp:spPr>
        <a:xfrm>
          <a:off x="3438851" y="795947"/>
          <a:ext cx="3016508" cy="4424940"/>
        </a:xfrm>
        <a:prstGeom prst="rect">
          <a:avLst/>
        </a:prstGeom>
        <a:solidFill>
          <a:schemeClr val="accent2">
            <a:tint val="40000"/>
            <a:alpha val="90000"/>
            <a:hueOff val="247198"/>
            <a:satOff val="-23816"/>
            <a:lumOff val="-2511"/>
            <a:alphaOff val="0"/>
          </a:schemeClr>
        </a:solidFill>
        <a:ln w="12700" cap="flat" cmpd="sng" algn="ctr">
          <a:solidFill>
            <a:schemeClr val="accent2">
              <a:tint val="40000"/>
              <a:alpha val="90000"/>
              <a:hueOff val="247198"/>
              <a:satOff val="-23816"/>
              <a:lumOff val="-2511"/>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mj-lt"/>
            <a:buAutoNum type="arabicPeriod"/>
          </a:pPr>
          <a:r>
            <a:rPr lang="en-US" sz="2600" b="1" kern="1200" dirty="0"/>
            <a:t>Features</a:t>
          </a:r>
          <a:r>
            <a:rPr lang="en-US" sz="2600" kern="1200" dirty="0"/>
            <a:t>: Phone No. and Email ID</a:t>
          </a:r>
        </a:p>
        <a:p>
          <a:pPr marL="228600" lvl="1" indent="-228600" algn="l" defTabSz="1155700">
            <a:lnSpc>
              <a:spcPct val="90000"/>
            </a:lnSpc>
            <a:spcBef>
              <a:spcPct val="0"/>
            </a:spcBef>
            <a:spcAft>
              <a:spcPct val="15000"/>
            </a:spcAft>
            <a:buChar char="•"/>
          </a:pPr>
          <a:r>
            <a:rPr lang="en-US" sz="2600" b="1" kern="1200" dirty="0"/>
            <a:t>Functionality</a:t>
          </a:r>
          <a:r>
            <a:rPr lang="en-US" sz="2600" kern="1200" dirty="0"/>
            <a:t>: User will be able to contact for any query or feedback.</a:t>
          </a:r>
        </a:p>
      </dsp:txBody>
      <dsp:txXfrm>
        <a:off x="3438851" y="795947"/>
        <a:ext cx="3016508" cy="44249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3A374-E257-BA40-8027-2F76366D0775}"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A341E-1834-1A45-B594-3CD153D3973B}" type="slidenum">
              <a:rPr lang="en-US" smtClean="0"/>
              <a:t>‹#›</a:t>
            </a:fld>
            <a:endParaRPr lang="en-US"/>
          </a:p>
        </p:txBody>
      </p:sp>
    </p:spTree>
    <p:extLst>
      <p:ext uri="{BB962C8B-B14F-4D97-AF65-F5344CB8AC3E}">
        <p14:creationId xmlns:p14="http://schemas.microsoft.com/office/powerpoint/2010/main" val="383050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p:cNvSpPr>
            <a:spLocks noGrp="1"/>
          </p:cNvSpPr>
          <p:nvPr>
            <p:ph type="sldNum" sz="quarter" idx="5"/>
          </p:nvPr>
        </p:nvSpPr>
        <p:spPr/>
        <p:txBody>
          <a:bodyPr/>
          <a:lstStyle/>
          <a:p>
            <a:fld id="{7919DA09-95EA-445C-8C87-C274365D506A}" type="slidenum">
              <a:rPr lang="en-IN" smtClean="0"/>
              <a:t>2</a:t>
            </a:fld>
            <a:endParaRPr lang="en-IN"/>
          </a:p>
        </p:txBody>
      </p:sp>
    </p:spTree>
    <p:extLst>
      <p:ext uri="{BB962C8B-B14F-4D97-AF65-F5344CB8AC3E}">
        <p14:creationId xmlns:p14="http://schemas.microsoft.com/office/powerpoint/2010/main" val="1162418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830B-382D-4FD6-434E-0BBDCF5E8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196566-B6F3-EC01-B4A3-3FB85FCCD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399BA-F3EB-A22D-A4FF-0C2EFD0CFD1A}"/>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2AD36BCB-BBD4-7CE0-64D2-8A144E8262F9}"/>
              </a:ext>
            </a:extLst>
          </p:cNvPr>
          <p:cNvSpPr>
            <a:spLocks noGrp="1"/>
          </p:cNvSpPr>
          <p:nvPr>
            <p:ph type="sldNum" sz="quarter" idx="5"/>
          </p:nvPr>
        </p:nvSpPr>
        <p:spPr/>
        <p:txBody>
          <a:bodyPr/>
          <a:lstStyle/>
          <a:p>
            <a:fld id="{7919DA09-95EA-445C-8C87-C274365D506A}" type="slidenum">
              <a:rPr lang="en-IN" smtClean="0"/>
              <a:t>12</a:t>
            </a:fld>
            <a:endParaRPr lang="en-IN"/>
          </a:p>
        </p:txBody>
      </p:sp>
    </p:spTree>
    <p:extLst>
      <p:ext uri="{BB962C8B-B14F-4D97-AF65-F5344CB8AC3E}">
        <p14:creationId xmlns:p14="http://schemas.microsoft.com/office/powerpoint/2010/main" val="3154930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6792D-C446-A432-47BF-358D3377E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664D56-752E-AAB8-FA6C-6D6DCD316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BE22E6-5FEC-279A-D1E5-BD37553BA92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B3DDA503-B28B-DAF6-06B1-25C3B157A1D6}"/>
              </a:ext>
            </a:extLst>
          </p:cNvPr>
          <p:cNvSpPr>
            <a:spLocks noGrp="1"/>
          </p:cNvSpPr>
          <p:nvPr>
            <p:ph type="sldNum" sz="quarter" idx="5"/>
          </p:nvPr>
        </p:nvSpPr>
        <p:spPr/>
        <p:txBody>
          <a:bodyPr/>
          <a:lstStyle/>
          <a:p>
            <a:fld id="{7919DA09-95EA-445C-8C87-C274365D506A}" type="slidenum">
              <a:rPr lang="en-IN" smtClean="0"/>
              <a:t>13</a:t>
            </a:fld>
            <a:endParaRPr lang="en-IN"/>
          </a:p>
        </p:txBody>
      </p:sp>
    </p:spTree>
    <p:extLst>
      <p:ext uri="{BB962C8B-B14F-4D97-AF65-F5344CB8AC3E}">
        <p14:creationId xmlns:p14="http://schemas.microsoft.com/office/powerpoint/2010/main" val="744790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7E67-3BFC-BDEF-8A87-69915E028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C607F-B2C3-67D4-ECF1-8B50363CF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65FB2-1C9D-4050-EC01-3E3199597CB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F26BA3AD-C1FB-EA75-B7B4-E8A6244F1F42}"/>
              </a:ext>
            </a:extLst>
          </p:cNvPr>
          <p:cNvSpPr>
            <a:spLocks noGrp="1"/>
          </p:cNvSpPr>
          <p:nvPr>
            <p:ph type="sldNum" sz="quarter" idx="5"/>
          </p:nvPr>
        </p:nvSpPr>
        <p:spPr/>
        <p:txBody>
          <a:bodyPr/>
          <a:lstStyle/>
          <a:p>
            <a:fld id="{7919DA09-95EA-445C-8C87-C274365D506A}" type="slidenum">
              <a:rPr lang="en-IN" smtClean="0"/>
              <a:t>14</a:t>
            </a:fld>
            <a:endParaRPr lang="en-IN"/>
          </a:p>
        </p:txBody>
      </p:sp>
    </p:spTree>
    <p:extLst>
      <p:ext uri="{BB962C8B-B14F-4D97-AF65-F5344CB8AC3E}">
        <p14:creationId xmlns:p14="http://schemas.microsoft.com/office/powerpoint/2010/main" val="300900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BE56-EE12-A068-7411-268FC106A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20719-7949-65F4-8567-807B82470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93F43-CD27-67E6-F270-891B76509BC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7549705-963A-05A0-9B13-88F583F8A0CD}"/>
              </a:ext>
            </a:extLst>
          </p:cNvPr>
          <p:cNvSpPr>
            <a:spLocks noGrp="1"/>
          </p:cNvSpPr>
          <p:nvPr>
            <p:ph type="sldNum" sz="quarter" idx="5"/>
          </p:nvPr>
        </p:nvSpPr>
        <p:spPr/>
        <p:txBody>
          <a:bodyPr/>
          <a:lstStyle/>
          <a:p>
            <a:fld id="{7919DA09-95EA-445C-8C87-C274365D506A}" type="slidenum">
              <a:rPr lang="en-IN" smtClean="0"/>
              <a:t>3</a:t>
            </a:fld>
            <a:endParaRPr lang="en-IN"/>
          </a:p>
        </p:txBody>
      </p:sp>
    </p:spTree>
    <p:extLst>
      <p:ext uri="{BB962C8B-B14F-4D97-AF65-F5344CB8AC3E}">
        <p14:creationId xmlns:p14="http://schemas.microsoft.com/office/powerpoint/2010/main" val="364014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0C58-30EB-33E3-EF44-3DB9F34A5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FC2EB-83B8-88ED-F0B3-6821DDF2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76099-BC16-C0D6-F315-4BC62070E3F9}"/>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2A9CDA9-0E55-9774-8481-CF12B566A576}"/>
              </a:ext>
            </a:extLst>
          </p:cNvPr>
          <p:cNvSpPr>
            <a:spLocks noGrp="1"/>
          </p:cNvSpPr>
          <p:nvPr>
            <p:ph type="sldNum" sz="quarter" idx="5"/>
          </p:nvPr>
        </p:nvSpPr>
        <p:spPr/>
        <p:txBody>
          <a:bodyPr/>
          <a:lstStyle/>
          <a:p>
            <a:fld id="{7919DA09-95EA-445C-8C87-C274365D506A}" type="slidenum">
              <a:rPr lang="en-IN" smtClean="0"/>
              <a:t>5</a:t>
            </a:fld>
            <a:endParaRPr lang="en-IN"/>
          </a:p>
        </p:txBody>
      </p:sp>
    </p:spTree>
    <p:extLst>
      <p:ext uri="{BB962C8B-B14F-4D97-AF65-F5344CB8AC3E}">
        <p14:creationId xmlns:p14="http://schemas.microsoft.com/office/powerpoint/2010/main" val="49809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A7FFA-FD7B-6376-1C93-E8193B5BF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760C2-D073-3669-8111-B01FD6A2F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98FB7-239D-110B-BB62-72A15F31E2AD}"/>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61B8A10C-68BC-84BC-BDD8-212AB99DA5F9}"/>
              </a:ext>
            </a:extLst>
          </p:cNvPr>
          <p:cNvSpPr>
            <a:spLocks noGrp="1"/>
          </p:cNvSpPr>
          <p:nvPr>
            <p:ph type="sldNum" sz="quarter" idx="5"/>
          </p:nvPr>
        </p:nvSpPr>
        <p:spPr/>
        <p:txBody>
          <a:bodyPr/>
          <a:lstStyle/>
          <a:p>
            <a:fld id="{7919DA09-95EA-445C-8C87-C274365D506A}" type="slidenum">
              <a:rPr lang="en-IN" smtClean="0"/>
              <a:t>6</a:t>
            </a:fld>
            <a:endParaRPr lang="en-IN"/>
          </a:p>
        </p:txBody>
      </p:sp>
    </p:spTree>
    <p:extLst>
      <p:ext uri="{BB962C8B-B14F-4D97-AF65-F5344CB8AC3E}">
        <p14:creationId xmlns:p14="http://schemas.microsoft.com/office/powerpoint/2010/main" val="396331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A155-0859-F2CC-A345-55D6207F1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E583F-BEFD-6DD1-ECB9-E0C14576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35B20-B7B1-88E1-6E6D-2D7C97C6DD37}"/>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D24FA1F5-D943-7DBD-EAF6-79A2FF602FDE}"/>
              </a:ext>
            </a:extLst>
          </p:cNvPr>
          <p:cNvSpPr>
            <a:spLocks noGrp="1"/>
          </p:cNvSpPr>
          <p:nvPr>
            <p:ph type="sldNum" sz="quarter" idx="5"/>
          </p:nvPr>
        </p:nvSpPr>
        <p:spPr/>
        <p:txBody>
          <a:bodyPr/>
          <a:lstStyle/>
          <a:p>
            <a:fld id="{7919DA09-95EA-445C-8C87-C274365D506A}" type="slidenum">
              <a:rPr lang="en-IN" smtClean="0"/>
              <a:t>7</a:t>
            </a:fld>
            <a:endParaRPr lang="en-IN"/>
          </a:p>
        </p:txBody>
      </p:sp>
    </p:spTree>
    <p:extLst>
      <p:ext uri="{BB962C8B-B14F-4D97-AF65-F5344CB8AC3E}">
        <p14:creationId xmlns:p14="http://schemas.microsoft.com/office/powerpoint/2010/main" val="39035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FD23A-7A24-D5F0-0516-A1D64FFE4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63BC1-5DFE-8FA4-1413-E33597F89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82184-4F7D-6F2F-263C-C6681DEAAC6B}"/>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BB6CBB31-9976-2511-D035-7DEBF35FA2B9}"/>
              </a:ext>
            </a:extLst>
          </p:cNvPr>
          <p:cNvSpPr>
            <a:spLocks noGrp="1"/>
          </p:cNvSpPr>
          <p:nvPr>
            <p:ph type="sldNum" sz="quarter" idx="5"/>
          </p:nvPr>
        </p:nvSpPr>
        <p:spPr/>
        <p:txBody>
          <a:bodyPr/>
          <a:lstStyle/>
          <a:p>
            <a:fld id="{7919DA09-95EA-445C-8C87-C274365D506A}" type="slidenum">
              <a:rPr lang="en-IN" smtClean="0"/>
              <a:t>8</a:t>
            </a:fld>
            <a:endParaRPr lang="en-IN"/>
          </a:p>
        </p:txBody>
      </p:sp>
    </p:spTree>
    <p:extLst>
      <p:ext uri="{BB962C8B-B14F-4D97-AF65-F5344CB8AC3E}">
        <p14:creationId xmlns:p14="http://schemas.microsoft.com/office/powerpoint/2010/main" val="263460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C66E-0EBF-BA36-EFB2-E592E4953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3ABEA-D491-628E-3291-E60B43BFC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A1F80-F08E-874A-8BD9-E84B30FEDDD0}"/>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B75A263E-C21C-701F-7953-FB790DD27688}"/>
              </a:ext>
            </a:extLst>
          </p:cNvPr>
          <p:cNvSpPr>
            <a:spLocks noGrp="1"/>
          </p:cNvSpPr>
          <p:nvPr>
            <p:ph type="sldNum" sz="quarter" idx="5"/>
          </p:nvPr>
        </p:nvSpPr>
        <p:spPr/>
        <p:txBody>
          <a:bodyPr/>
          <a:lstStyle/>
          <a:p>
            <a:fld id="{7919DA09-95EA-445C-8C87-C274365D506A}" type="slidenum">
              <a:rPr lang="en-IN" smtClean="0"/>
              <a:t>9</a:t>
            </a:fld>
            <a:endParaRPr lang="en-IN"/>
          </a:p>
        </p:txBody>
      </p:sp>
    </p:spTree>
    <p:extLst>
      <p:ext uri="{BB962C8B-B14F-4D97-AF65-F5344CB8AC3E}">
        <p14:creationId xmlns:p14="http://schemas.microsoft.com/office/powerpoint/2010/main" val="140054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652A-BA82-B828-30CD-4F38C2922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A1B93-0E48-0FD5-048F-3DC3C2E09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96148-975E-DEEF-31C9-F814A491072F}"/>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01574BBB-D07F-F4E0-C81B-DC6F152095FA}"/>
              </a:ext>
            </a:extLst>
          </p:cNvPr>
          <p:cNvSpPr>
            <a:spLocks noGrp="1"/>
          </p:cNvSpPr>
          <p:nvPr>
            <p:ph type="sldNum" sz="quarter" idx="5"/>
          </p:nvPr>
        </p:nvSpPr>
        <p:spPr/>
        <p:txBody>
          <a:bodyPr/>
          <a:lstStyle/>
          <a:p>
            <a:fld id="{7919DA09-95EA-445C-8C87-C274365D506A}" type="slidenum">
              <a:rPr lang="en-IN" smtClean="0"/>
              <a:t>10</a:t>
            </a:fld>
            <a:endParaRPr lang="en-IN"/>
          </a:p>
        </p:txBody>
      </p:sp>
    </p:spTree>
    <p:extLst>
      <p:ext uri="{BB962C8B-B14F-4D97-AF65-F5344CB8AC3E}">
        <p14:creationId xmlns:p14="http://schemas.microsoft.com/office/powerpoint/2010/main" val="176325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652A-BA82-B828-30CD-4F38C2922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A1B93-0E48-0FD5-048F-3DC3C2E09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96148-975E-DEEF-31C9-F814A491072F}"/>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01574BBB-D07F-F4E0-C81B-DC6F152095FA}"/>
              </a:ext>
            </a:extLst>
          </p:cNvPr>
          <p:cNvSpPr>
            <a:spLocks noGrp="1"/>
          </p:cNvSpPr>
          <p:nvPr>
            <p:ph type="sldNum" sz="quarter" idx="5"/>
          </p:nvPr>
        </p:nvSpPr>
        <p:spPr/>
        <p:txBody>
          <a:bodyPr/>
          <a:lstStyle/>
          <a:p>
            <a:fld id="{7919DA09-95EA-445C-8C87-C274365D506A}" type="slidenum">
              <a:rPr lang="en-IN" smtClean="0"/>
              <a:t>11</a:t>
            </a:fld>
            <a:endParaRPr lang="en-IN"/>
          </a:p>
        </p:txBody>
      </p:sp>
    </p:spTree>
    <p:extLst>
      <p:ext uri="{BB962C8B-B14F-4D97-AF65-F5344CB8AC3E}">
        <p14:creationId xmlns:p14="http://schemas.microsoft.com/office/powerpoint/2010/main" val="369060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08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25452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00934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176F-8825-4BE0-926C-E8FAF4780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90545B-2130-4CF6-863E-7C8B842C7E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C99369-DC3D-4EEB-90FA-A87810C12988}"/>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D184385C-32D4-4571-B32A-8A67501EB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5E1F0-C59A-45AA-A54E-6A4532ABF94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643221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00E9-8DB9-412B-A443-084045D22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DF458-463D-4CC7-816D-FEF3F2FB9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0E0C8-1AE2-4E65-B1DD-934E45BF8DFB}"/>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3D0FC30A-333D-4B34-83F0-1B1EC9018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C2383-2BA5-4BED-9F33-A0110250643F}"/>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100938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233F-AD1A-4604-AD34-3E4A19FA4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C016BA-C134-4FBB-84AC-F62C22C66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A32587-72E2-4D1F-B09C-9AA8B6C22C6E}"/>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3796D3F4-6933-4F38-8FB9-C32E899F9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87462-5729-485D-8430-C2145CBD6C9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42112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0F56-FE77-4CE1-8D4C-F3556BBF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B9AFCD-5498-4451-A20D-CD7E957B0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0818F1-0230-4EC2-9BF4-D329A232B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E4D7BB-EA30-4165-B2B9-B85986BAB0E2}"/>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6" name="Footer Placeholder 5">
            <a:extLst>
              <a:ext uri="{FF2B5EF4-FFF2-40B4-BE49-F238E27FC236}">
                <a16:creationId xmlns:a16="http://schemas.microsoft.com/office/drawing/2014/main" id="{074690F5-6D97-4872-8331-460EB66D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CA4F5-4BCB-488E-A507-F73A4B2A788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523494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D531-C7A1-49BC-8B48-4C4D4E93BF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101AA1-0BA7-4306-B2C7-5B22826D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332601-E1B4-47E1-A2F2-AC6BF00E09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215117-3E5C-4949-BD04-166177BCC2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DCAD8-24D0-4F47-BF0B-D76B73F7DB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ACD69E-992E-4A4D-9510-27C910DEF79D}"/>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8" name="Footer Placeholder 7">
            <a:extLst>
              <a:ext uri="{FF2B5EF4-FFF2-40B4-BE49-F238E27FC236}">
                <a16:creationId xmlns:a16="http://schemas.microsoft.com/office/drawing/2014/main" id="{C12BE4A6-6DFD-4062-8046-99B9110AEB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2304BA-5CE7-4B1B-AEF1-CEF2F011E238}"/>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481938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DE9-0ED4-419F-8169-BAC70D5457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F2B99-C94A-41EF-93FE-F8241F073EC5}"/>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4" name="Footer Placeholder 3">
            <a:extLst>
              <a:ext uri="{FF2B5EF4-FFF2-40B4-BE49-F238E27FC236}">
                <a16:creationId xmlns:a16="http://schemas.microsoft.com/office/drawing/2014/main" id="{B8B2D055-05F3-4D19-9178-6B8621B04F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724E7C-B6EC-46D9-B7BC-AEEBA043699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961851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18FD9-986E-402D-BA77-07B4943A620A}"/>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3" name="Footer Placeholder 2">
            <a:extLst>
              <a:ext uri="{FF2B5EF4-FFF2-40B4-BE49-F238E27FC236}">
                <a16:creationId xmlns:a16="http://schemas.microsoft.com/office/drawing/2014/main" id="{2F3ABA74-A06E-49FB-B892-A5658C29CD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1A5818-4A48-42B0-AA52-C87F52325D1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258628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7E2A-51DC-4875-A204-12CC25EAB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D7DE3-0579-42EC-A8AB-F8ED81A3A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8A38AA-4E25-437D-BF61-FFBAC4D16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B37FFA-BD7C-4415-A1F6-1ACC23699FAD}"/>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6" name="Footer Placeholder 5">
            <a:extLst>
              <a:ext uri="{FF2B5EF4-FFF2-40B4-BE49-F238E27FC236}">
                <a16:creationId xmlns:a16="http://schemas.microsoft.com/office/drawing/2014/main" id="{0D1E5797-DEC8-448C-BFA3-61ABCC587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D1387-3E5C-4D3E-92AB-1CBFB56334B4}"/>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73635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249697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F822-6757-47E7-B1E0-6FEF5C4A3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F72069-6904-4E57-B790-013B94567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43C213-39E0-4F27-BEE2-D6CDA1848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28C79-D90C-488D-9F16-AA17A0A55F94}"/>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6" name="Footer Placeholder 5">
            <a:extLst>
              <a:ext uri="{FF2B5EF4-FFF2-40B4-BE49-F238E27FC236}">
                <a16:creationId xmlns:a16="http://schemas.microsoft.com/office/drawing/2014/main" id="{068047F8-E5C8-4440-B4E5-17C540BD2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3988D-DB20-4EF1-A193-879837E26AD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646348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F04F-87B4-4F98-A28A-56E079B22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FCCF4-99A0-4BC8-AC3E-5C3A19BEE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16896-F626-4BB4-A05B-D7E77DEBA325}"/>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A4E0834F-F2AC-4B09-8C25-84A415453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4DC83-DAE5-4246-A792-0EAFBD1266AA}"/>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448185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5B98A-1297-45A5-A556-3CF238F388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C17FA8-70F2-4E92-9602-09E9FADBF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FA0E6-7F43-4120-AB23-D8BED7F53219}"/>
              </a:ext>
            </a:extLst>
          </p:cNvPr>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FA1D6928-B5C7-4167-9C1A-239E4B7D2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A0AFD-9040-4B45-8283-44EC3897DACA}"/>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1844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576A-07DB-3B46-AC99-97A70AE2395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67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D0576A-07DB-3B46-AC99-97A70AE2395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00731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D0576A-07DB-3B46-AC99-97A70AE23956}"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14091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D0576A-07DB-3B46-AC99-97A70AE23956}"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58356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D0576A-07DB-3B46-AC99-97A70AE23956}" type="datetimeFigureOut">
              <a:rPr lang="en-US" smtClean="0"/>
              <a:t>10/16/2024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6780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CD0576A-07DB-3B46-AC99-97A70AE23956}" type="datetimeFigureOut">
              <a:rPr lang="en-US" smtClean="0"/>
              <a:t>10/16/2024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5EAFB7-D942-8C40-850B-F7A53EC532FC}" type="slidenum">
              <a:rPr lang="en-US" smtClean="0"/>
              <a:t>‹#›</a:t>
            </a:fld>
            <a:endParaRPr lang="en-US"/>
          </a:p>
        </p:txBody>
      </p:sp>
    </p:spTree>
    <p:extLst>
      <p:ext uri="{BB962C8B-B14F-4D97-AF65-F5344CB8AC3E}">
        <p14:creationId xmlns:p14="http://schemas.microsoft.com/office/powerpoint/2010/main" val="339816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D0576A-07DB-3B46-AC99-97A70AE2395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5064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CD0576A-07DB-3B46-AC99-97A70AE23956}" type="datetimeFigureOut">
              <a:rPr lang="en-US" smtClean="0"/>
              <a:t>10/16/2024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5EAFB7-D942-8C40-850B-F7A53EC532F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065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18F33-A977-45A0-AEE8-7A9839375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D256C-8BC0-4E18-86AD-27B6B9365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FCC9C-4E76-486E-BF4C-4A653C4622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0576A-07DB-3B46-AC99-97A70AE23956}" type="datetimeFigureOut">
              <a:rPr lang="en-US" smtClean="0"/>
              <a:t>10/16/2024</a:t>
            </a:fld>
            <a:endParaRPr lang="en-US"/>
          </a:p>
        </p:txBody>
      </p:sp>
      <p:sp>
        <p:nvSpPr>
          <p:cNvPr id="5" name="Footer Placeholder 4">
            <a:extLst>
              <a:ext uri="{FF2B5EF4-FFF2-40B4-BE49-F238E27FC236}">
                <a16:creationId xmlns:a16="http://schemas.microsoft.com/office/drawing/2014/main" id="{7CD75E36-4A0E-4E0D-9348-6560857E9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70D08-F560-4102-8214-52BE70E8D2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EAFB7-D942-8C40-850B-F7A53EC532FC}" type="slidenum">
              <a:rPr lang="en-US" smtClean="0"/>
              <a:t>‹#›</a:t>
            </a:fld>
            <a:endParaRPr lang="en-US"/>
          </a:p>
        </p:txBody>
      </p:sp>
    </p:spTree>
    <p:extLst>
      <p:ext uri="{BB962C8B-B14F-4D97-AF65-F5344CB8AC3E}">
        <p14:creationId xmlns:p14="http://schemas.microsoft.com/office/powerpoint/2010/main" val="32725615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hyperlink" Target="https://quizle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codewithharry.com/" TargetMode="External"/><Relationship Id="rId4" Type="http://schemas.openxmlformats.org/officeDocument/2006/relationships/hyperlink" Target="https://kahoot.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05F-6C10-AAB8-B9A1-704086EB8325}"/>
              </a:ext>
            </a:extLst>
          </p:cNvPr>
          <p:cNvSpPr>
            <a:spLocks noGrp="1"/>
          </p:cNvSpPr>
          <p:nvPr>
            <p:ph type="ctrTitle"/>
          </p:nvPr>
        </p:nvSpPr>
        <p:spPr>
          <a:xfrm>
            <a:off x="1524000" y="2072639"/>
            <a:ext cx="9144000" cy="1790891"/>
          </a:xfrm>
        </p:spPr>
        <p:txBody>
          <a:bodyPr>
            <a:noAutofit/>
          </a:bodyPr>
          <a:lstStyle/>
          <a:p>
            <a:pPr algn="ctr"/>
            <a:r>
              <a:rPr lang="en-US" sz="4400" b="1" dirty="0">
                <a:latin typeface="Tw Cen MT Condensed" panose="020B0606020104020203" pitchFamily="34" charset="0"/>
                <a:cs typeface="Times New Roman" panose="02020603050405020304" pitchFamily="18" charset="0"/>
              </a:rPr>
              <a:t>Mini Project-I (K24MCA18P)</a:t>
            </a:r>
            <a:br>
              <a:rPr lang="en-IN" sz="4400" b="1" dirty="0">
                <a:latin typeface="Tw Cen MT Condensed" panose="020B0606020104020203" pitchFamily="34" charset="0"/>
                <a:cs typeface="Times New Roman" panose="02020603050405020304" pitchFamily="18" charset="0"/>
              </a:rPr>
            </a:br>
            <a:r>
              <a:rPr lang="en-IN" sz="4400" b="1" dirty="0">
                <a:latin typeface="Tw Cen MT Condensed" panose="020B0606020104020203" pitchFamily="34" charset="0"/>
                <a:cs typeface="Times New Roman" panose="02020603050405020304" pitchFamily="18" charset="0"/>
              </a:rPr>
              <a:t>Odd Semester</a:t>
            </a:r>
            <a:br>
              <a:rPr lang="en-IN" sz="4400" b="1" dirty="0">
                <a:latin typeface="Tw Cen MT Condensed" panose="020B0606020104020203" pitchFamily="34" charset="0"/>
                <a:cs typeface="Times New Roman" panose="02020603050405020304" pitchFamily="18" charset="0"/>
              </a:rPr>
            </a:br>
            <a:r>
              <a:rPr lang="en-IN" sz="4400" b="1" dirty="0">
                <a:latin typeface="Tw Cen MT Condensed" panose="020B0606020104020203" pitchFamily="34" charset="0"/>
                <a:cs typeface="Times New Roman" panose="02020603050405020304" pitchFamily="18" charset="0"/>
              </a:rPr>
              <a:t>Session 2024-25</a:t>
            </a:r>
            <a:endParaRPr lang="en-US" sz="4400" b="1" dirty="0">
              <a:latin typeface="Tw Cen MT Condensed" panose="020B0606020104020203"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F2C24FBC-2E61-AD49-3BD0-DA7AA89F9A81}"/>
              </a:ext>
            </a:extLst>
          </p:cNvPr>
          <p:cNvSpPr>
            <a:spLocks noGrp="1"/>
          </p:cNvSpPr>
          <p:nvPr>
            <p:ph type="subTitle" idx="1"/>
          </p:nvPr>
        </p:nvSpPr>
        <p:spPr>
          <a:xfrm>
            <a:off x="1524000" y="4077526"/>
            <a:ext cx="9144000" cy="1384490"/>
          </a:xfrm>
        </p:spPr>
        <p:txBody>
          <a:bodyPr>
            <a:normAutofit/>
          </a:bodyPr>
          <a:lstStyle/>
          <a:p>
            <a:r>
              <a:rPr lang="en-US" b="1" dirty="0" err="1">
                <a:latin typeface="Times New Roman" panose="02020603050405020304" pitchFamily="18" charset="0"/>
                <a:cs typeface="Times New Roman" panose="02020603050405020304" pitchFamily="18" charset="0"/>
              </a:rPr>
              <a:t>MindMaze</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Team Leader: </a:t>
            </a:r>
            <a:r>
              <a:rPr lang="en-US" b="1" dirty="0" err="1">
                <a:latin typeface="Times New Roman" panose="02020603050405020304" pitchFamily="18" charset="0"/>
                <a:cs typeface="Times New Roman" panose="02020603050405020304" pitchFamily="18" charset="0"/>
              </a:rPr>
              <a:t>Ridhi</a:t>
            </a:r>
            <a:r>
              <a:rPr lang="en-US" b="1" dirty="0">
                <a:latin typeface="Times New Roman" panose="02020603050405020304" pitchFamily="18" charset="0"/>
                <a:cs typeface="Times New Roman" panose="02020603050405020304" pitchFamily="18" charset="0"/>
              </a:rPr>
              <a:t> Rajput (2426MCA334)</a:t>
            </a:r>
          </a:p>
          <a:p>
            <a:r>
              <a:rPr lang="en-US" b="1" dirty="0">
                <a:latin typeface="Times New Roman" panose="02020603050405020304" pitchFamily="18" charset="0"/>
                <a:cs typeface="Times New Roman" panose="02020603050405020304" pitchFamily="18" charset="0"/>
              </a:rPr>
              <a:t>Member: </a:t>
            </a:r>
            <a:r>
              <a:rPr lang="en-US" b="1" dirty="0" err="1">
                <a:latin typeface="Times New Roman" panose="02020603050405020304" pitchFamily="18" charset="0"/>
                <a:cs typeface="Times New Roman" panose="02020603050405020304" pitchFamily="18" charset="0"/>
              </a:rPr>
              <a:t>Roopsi</a:t>
            </a:r>
            <a:r>
              <a:rPr lang="en-US" b="1" dirty="0">
                <a:latin typeface="Times New Roman" panose="02020603050405020304" pitchFamily="18" charset="0"/>
                <a:cs typeface="Times New Roman" panose="02020603050405020304" pitchFamily="18" charset="0"/>
              </a:rPr>
              <a:t> Srivastava (2426MCA696)</a:t>
            </a:r>
          </a:p>
        </p:txBody>
      </p:sp>
      <p:sp>
        <p:nvSpPr>
          <p:cNvPr id="4" name="Subtitle 2">
            <a:extLst>
              <a:ext uri="{FF2B5EF4-FFF2-40B4-BE49-F238E27FC236}">
                <a16:creationId xmlns:a16="http://schemas.microsoft.com/office/drawing/2014/main" id="{C7EFE38A-2987-AEC9-33EC-1BC6CB5C10DA}"/>
              </a:ext>
            </a:extLst>
          </p:cNvPr>
          <p:cNvSpPr txBox="1">
            <a:spLocks/>
          </p:cNvSpPr>
          <p:nvPr/>
        </p:nvSpPr>
        <p:spPr>
          <a:xfrm>
            <a:off x="1524000" y="4782598"/>
            <a:ext cx="9144000" cy="7626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43043289-20F1-1B73-C850-CE92562B546B}"/>
              </a:ext>
            </a:extLst>
          </p:cNvPr>
          <p:cNvSpPr txBox="1">
            <a:spLocks/>
          </p:cNvSpPr>
          <p:nvPr/>
        </p:nvSpPr>
        <p:spPr>
          <a:xfrm>
            <a:off x="9156700" y="5634038"/>
            <a:ext cx="3035300" cy="12239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b="1" u="sng" dirty="0">
                <a:latin typeface="Times New Roman" panose="02020603050405020304" pitchFamily="18" charset="0"/>
                <a:cs typeface="Times New Roman" panose="02020603050405020304" pitchFamily="18" charset="0"/>
              </a:rPr>
              <a:t>Project Supervisor:</a:t>
            </a:r>
          </a:p>
          <a:p>
            <a:pPr algn="just"/>
            <a:r>
              <a:rPr lang="en-IN" dirty="0">
                <a:solidFill>
                  <a:srgbClr val="FF0000"/>
                </a:solidFill>
                <a:latin typeface="Times New Roman" panose="02020603050405020304" pitchFamily="18" charset="0"/>
                <a:cs typeface="Times New Roman" panose="02020603050405020304" pitchFamily="18" charset="0"/>
              </a:rPr>
              <a:t>Ms. </a:t>
            </a:r>
            <a:r>
              <a:rPr lang="en-IN" dirty="0" err="1">
                <a:solidFill>
                  <a:srgbClr val="FF0000"/>
                </a:solidFill>
                <a:latin typeface="Times New Roman" panose="02020603050405020304" pitchFamily="18" charset="0"/>
                <a:cs typeface="Times New Roman" panose="02020603050405020304" pitchFamily="18" charset="0"/>
              </a:rPr>
              <a:t>Divya</a:t>
            </a:r>
            <a:r>
              <a:rPr lang="en-IN" dirty="0">
                <a:solidFill>
                  <a:srgbClr val="FF0000"/>
                </a:solidFill>
                <a:latin typeface="Times New Roman" panose="02020603050405020304" pitchFamily="18" charset="0"/>
                <a:cs typeface="Times New Roman" panose="02020603050405020304" pitchFamily="18" charset="0"/>
              </a:rPr>
              <a:t> Singhal</a:t>
            </a:r>
          </a:p>
          <a:p>
            <a:pPr algn="just"/>
            <a:r>
              <a:rPr lang="en-IN" dirty="0">
                <a:solidFill>
                  <a:srgbClr val="FF0000"/>
                </a:solidFill>
                <a:latin typeface="Times New Roman" panose="02020603050405020304" pitchFamily="18" charset="0"/>
                <a:cs typeface="Times New Roman" panose="02020603050405020304" pitchFamily="18" charset="0"/>
              </a:rPr>
              <a:t>Assistant Professor</a:t>
            </a:r>
          </a:p>
          <a:p>
            <a:pPr algn="just"/>
            <a:endParaRPr lang="en-IN"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9A50B94-DBEB-9815-4684-223EC27F9F0D}"/>
              </a:ext>
            </a:extLst>
          </p:cNvPr>
          <p:cNvPicPr>
            <a:picLocks noChangeAspect="1"/>
          </p:cNvPicPr>
          <p:nvPr/>
        </p:nvPicPr>
        <p:blipFill>
          <a:blip r:embed="rId2"/>
          <a:stretch>
            <a:fillRect/>
          </a:stretch>
        </p:blipFill>
        <p:spPr>
          <a:xfrm>
            <a:off x="0" y="2510"/>
            <a:ext cx="12192000" cy="1384490"/>
          </a:xfrm>
          <a:prstGeom prst="rect">
            <a:avLst/>
          </a:prstGeom>
        </p:spPr>
      </p:pic>
    </p:spTree>
    <p:extLst>
      <p:ext uri="{BB962C8B-B14F-4D97-AF65-F5344CB8AC3E}">
        <p14:creationId xmlns:p14="http://schemas.microsoft.com/office/powerpoint/2010/main" val="149316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15C5-633A-19D9-26D0-5F9DB477D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B80E5-FC90-50B2-5F63-C651AC028B08}"/>
              </a:ext>
            </a:extLst>
          </p:cNvPr>
          <p:cNvSpPr>
            <a:spLocks noGrp="1"/>
          </p:cNvSpPr>
          <p:nvPr>
            <p:ph type="title"/>
          </p:nvPr>
        </p:nvSpPr>
        <p:spPr>
          <a:xfrm>
            <a:off x="0" y="0"/>
            <a:ext cx="12192000" cy="903927"/>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6000" b="1" kern="100" dirty="0">
                <a:effectLst/>
                <a:latin typeface="Tw Cen MT" panose="020B0602020104020603" pitchFamily="34" charset="0"/>
                <a:ea typeface="Aptos" panose="020B0004020202020204" pitchFamily="34" charset="0"/>
                <a:cs typeface="Times New Roman" panose="02020603050405020304" pitchFamily="18" charset="0"/>
              </a:rPr>
              <a:t>Modules</a:t>
            </a:r>
            <a:endParaRPr lang="en-IN" sz="6000" b="1" dirty="0">
              <a:latin typeface="Tw Cen MT" panose="020B0602020104020603" pitchFamily="34" charset="0"/>
              <a:ea typeface="Tahoma" panose="020B0604030504040204" pitchFamily="34"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BAFD490-ECF0-47C3-829A-811EE275CC92}"/>
              </a:ext>
            </a:extLst>
          </p:cNvPr>
          <p:cNvGraphicFramePr/>
          <p:nvPr>
            <p:extLst>
              <p:ext uri="{D42A27DB-BD31-4B8C-83A1-F6EECF244321}">
                <p14:modId xmlns:p14="http://schemas.microsoft.com/office/powerpoint/2010/main" val="2441293099"/>
              </p:ext>
            </p:extLst>
          </p:nvPr>
        </p:nvGraphicFramePr>
        <p:xfrm>
          <a:off x="136478" y="1009934"/>
          <a:ext cx="8447964" cy="5404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72749198-F769-4ECD-9B80-794DF3E91CCF}"/>
              </a:ext>
            </a:extLst>
          </p:cNvPr>
          <p:cNvPicPr>
            <a:picLocks noChangeAspect="1"/>
          </p:cNvPicPr>
          <p:nvPr/>
        </p:nvPicPr>
        <p:blipFill rotWithShape="1">
          <a:blip r:embed="rId8"/>
          <a:srcRect l="7081" t="3980" r="6949" b="6470"/>
          <a:stretch/>
        </p:blipFill>
        <p:spPr>
          <a:xfrm>
            <a:off x="8635004" y="1883391"/>
            <a:ext cx="3420518" cy="3657600"/>
          </a:xfrm>
          <a:prstGeom prst="ellipse">
            <a:avLst/>
          </a:prstGeom>
          <a:ln>
            <a:noFill/>
          </a:ln>
          <a:effectLst>
            <a:softEdge rad="112500"/>
          </a:effectLst>
        </p:spPr>
      </p:pic>
    </p:spTree>
    <p:extLst>
      <p:ext uri="{BB962C8B-B14F-4D97-AF65-F5344CB8AC3E}">
        <p14:creationId xmlns:p14="http://schemas.microsoft.com/office/powerpoint/2010/main" val="323814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15C5-633A-19D9-26D0-5F9DB477D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B80E5-FC90-50B2-5F63-C651AC028B08}"/>
              </a:ext>
            </a:extLst>
          </p:cNvPr>
          <p:cNvSpPr>
            <a:spLocks noGrp="1"/>
          </p:cNvSpPr>
          <p:nvPr>
            <p:ph type="title"/>
          </p:nvPr>
        </p:nvSpPr>
        <p:spPr>
          <a:xfrm>
            <a:off x="0" y="0"/>
            <a:ext cx="12192000" cy="903927"/>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6000" b="1" kern="100" dirty="0">
                <a:effectLst/>
                <a:latin typeface="Tw Cen MT" panose="020B0602020104020603" pitchFamily="34" charset="0"/>
                <a:ea typeface="Aptos" panose="020B0004020202020204" pitchFamily="34" charset="0"/>
                <a:cs typeface="Times New Roman" panose="02020603050405020304" pitchFamily="18" charset="0"/>
              </a:rPr>
              <a:t>Modules </a:t>
            </a:r>
            <a:r>
              <a:rPr lang="en-IN" sz="6000" b="1" kern="100" dirty="0">
                <a:effectLst/>
                <a:latin typeface="Times New Roman" panose="02020603050405020304" pitchFamily="18" charset="0"/>
                <a:ea typeface="Aptos" panose="020B0004020202020204" pitchFamily="34" charset="0"/>
                <a:cs typeface="Times New Roman" panose="02020603050405020304" pitchFamily="18" charset="0"/>
              </a:rPr>
              <a:t>(Contd.)</a:t>
            </a:r>
            <a:endParaRPr lang="en-IN" sz="6000" b="1" dirty="0">
              <a:latin typeface="Tw Cen MT" panose="020B0602020104020603" pitchFamily="34" charset="0"/>
              <a:ea typeface="Tahoma" panose="020B0604030504040204" pitchFamily="34"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BAFD490-ECF0-47C3-829A-811EE275CC92}"/>
              </a:ext>
            </a:extLst>
          </p:cNvPr>
          <p:cNvGraphicFramePr/>
          <p:nvPr>
            <p:extLst>
              <p:ext uri="{D42A27DB-BD31-4B8C-83A1-F6EECF244321}">
                <p14:modId xmlns:p14="http://schemas.microsoft.com/office/powerpoint/2010/main" val="1740302972"/>
              </p:ext>
            </p:extLst>
          </p:nvPr>
        </p:nvGraphicFramePr>
        <p:xfrm>
          <a:off x="136478" y="1009934"/>
          <a:ext cx="6455391" cy="5268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C14EA58-A034-4299-8D00-7DADC868709D}"/>
              </a:ext>
            </a:extLst>
          </p:cNvPr>
          <p:cNvPicPr>
            <a:picLocks noChangeAspect="1"/>
          </p:cNvPicPr>
          <p:nvPr/>
        </p:nvPicPr>
        <p:blipFill>
          <a:blip r:embed="rId8"/>
          <a:stretch>
            <a:fillRect/>
          </a:stretch>
        </p:blipFill>
        <p:spPr>
          <a:xfrm>
            <a:off x="6979692" y="1704833"/>
            <a:ext cx="4197824" cy="4197824"/>
          </a:xfrm>
          <a:prstGeom prst="ellipse">
            <a:avLst/>
          </a:prstGeom>
          <a:ln>
            <a:noFill/>
          </a:ln>
          <a:effectLst>
            <a:softEdge rad="112500"/>
          </a:effectLst>
        </p:spPr>
      </p:pic>
    </p:spTree>
    <p:extLst>
      <p:ext uri="{BB962C8B-B14F-4D97-AF65-F5344CB8AC3E}">
        <p14:creationId xmlns:p14="http://schemas.microsoft.com/office/powerpoint/2010/main" val="29926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D34DB-25C5-ADD3-CDFA-B1B0852BA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1CC37-D043-130F-E4E6-184C71A56FB0}"/>
              </a:ext>
            </a:extLst>
          </p:cNvPr>
          <p:cNvSpPr>
            <a:spLocks noGrp="1"/>
          </p:cNvSpPr>
          <p:nvPr>
            <p:ph type="title"/>
          </p:nvPr>
        </p:nvSpPr>
        <p:spPr>
          <a:xfrm>
            <a:off x="0" y="-3175"/>
            <a:ext cx="12192000" cy="903927"/>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Workflow/Gantt Chart</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A4503E8-8AE3-4B36-AAA6-5912A2B29012}"/>
              </a:ext>
            </a:extLst>
          </p:cNvPr>
          <p:cNvPicPr>
            <a:picLocks noChangeAspect="1"/>
          </p:cNvPicPr>
          <p:nvPr/>
        </p:nvPicPr>
        <p:blipFill>
          <a:blip r:embed="rId3"/>
          <a:stretch>
            <a:fillRect/>
          </a:stretch>
        </p:blipFill>
        <p:spPr>
          <a:xfrm>
            <a:off x="1376362" y="900752"/>
            <a:ext cx="9439275" cy="5418161"/>
          </a:xfrm>
          <a:prstGeom prst="rect">
            <a:avLst/>
          </a:prstGeom>
        </p:spPr>
      </p:pic>
    </p:spTree>
    <p:extLst>
      <p:ext uri="{BB962C8B-B14F-4D97-AF65-F5344CB8AC3E}">
        <p14:creationId xmlns:p14="http://schemas.microsoft.com/office/powerpoint/2010/main" val="391766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456B-10C1-3CA8-CD0A-6D1E5E0BF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0D13F-5FC6-2321-088E-1FD93899AC92}"/>
              </a:ext>
            </a:extLst>
          </p:cNvPr>
          <p:cNvSpPr>
            <a:spLocks noGrp="1"/>
          </p:cNvSpPr>
          <p:nvPr>
            <p:ph type="title"/>
          </p:nvPr>
        </p:nvSpPr>
        <p:spPr>
          <a:xfrm>
            <a:off x="0" y="0"/>
            <a:ext cx="12192000" cy="968991"/>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Reports</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E00F378B-2650-4685-B433-0CD0BB755C2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Lst>
          </a:blip>
          <a:stretch>
            <a:fillRect/>
          </a:stretch>
        </p:blipFill>
        <p:spPr>
          <a:xfrm>
            <a:off x="1965279" y="1656749"/>
            <a:ext cx="6359856" cy="4211788"/>
          </a:xfrm>
          <a:prstGeom prst="rect">
            <a:avLst/>
          </a:prstGeom>
        </p:spPr>
      </p:pic>
      <p:sp>
        <p:nvSpPr>
          <p:cNvPr id="6" name="Rectangle 3">
            <a:extLst>
              <a:ext uri="{FF2B5EF4-FFF2-40B4-BE49-F238E27FC236}">
                <a16:creationId xmlns:a16="http://schemas.microsoft.com/office/drawing/2014/main" id="{0337B446-6482-4DB8-BCCC-2CC2E91C1FF0}"/>
              </a:ext>
            </a:extLst>
          </p:cNvPr>
          <p:cNvSpPr>
            <a:spLocks noChangeArrowheads="1"/>
          </p:cNvSpPr>
          <p:nvPr/>
        </p:nvSpPr>
        <p:spPr bwMode="auto">
          <a:xfrm>
            <a:off x="281620" y="1914498"/>
            <a:ext cx="3143809"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latin typeface="Arial" panose="020B0604020202020204" pitchFamily="34" charset="0"/>
              </a:rPr>
              <a:t>1.</a:t>
            </a:r>
            <a:r>
              <a:rPr kumimoji="0" lang="en-US" altLang="en-US" sz="2400" b="1" i="0" u="sng" strike="noStrike" cap="none" normalizeH="0" baseline="0" dirty="0">
                <a:ln>
                  <a:noFill/>
                </a:ln>
                <a:solidFill>
                  <a:schemeClr val="tx1"/>
                </a:solidFill>
                <a:effectLst/>
                <a:latin typeface="Arial" panose="020B0604020202020204" pitchFamily="34" charset="0"/>
              </a:rPr>
              <a:t> User Engagement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Total Users Registered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Active Users (Last Month)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Daily Active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User Retention Rate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D80CCB6-60C0-401B-9B19-C8328622958D}"/>
              </a:ext>
            </a:extLst>
          </p:cNvPr>
          <p:cNvSpPr>
            <a:spLocks noChangeArrowheads="1"/>
          </p:cNvSpPr>
          <p:nvPr/>
        </p:nvSpPr>
        <p:spPr bwMode="auto">
          <a:xfrm>
            <a:off x="281620" y="4099712"/>
            <a:ext cx="470847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latin typeface="Arial" panose="020B0604020202020204" pitchFamily="34" charset="0"/>
              </a:rPr>
              <a:t>2</a:t>
            </a:r>
            <a:r>
              <a:rPr kumimoji="0" lang="en-US" altLang="en-US" sz="2400" b="1" i="0" u="sng" strike="noStrike" cap="none" normalizeH="0" baseline="0" dirty="0">
                <a:ln>
                  <a:noFill/>
                </a:ln>
                <a:solidFill>
                  <a:schemeClr val="tx1"/>
                </a:solidFill>
                <a:effectLst/>
                <a:latin typeface="Arial" panose="020B0604020202020204" pitchFamily="34" charset="0"/>
              </a:rPr>
              <a:t>. Quiz Participation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Total Quizzes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Total Quizzes Attempted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Average Quiz Completion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Most Popular Quiz Topic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7">
            <a:extLst>
              <a:ext uri="{FF2B5EF4-FFF2-40B4-BE49-F238E27FC236}">
                <a16:creationId xmlns:a16="http://schemas.microsoft.com/office/drawing/2014/main" id="{0302150B-A2E0-4008-9490-627F1850B763}"/>
              </a:ext>
            </a:extLst>
          </p:cNvPr>
          <p:cNvSpPr>
            <a:spLocks noChangeArrowheads="1"/>
          </p:cNvSpPr>
          <p:nvPr/>
        </p:nvSpPr>
        <p:spPr bwMode="auto">
          <a:xfrm>
            <a:off x="7360825" y="2019469"/>
            <a:ext cx="454955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latin typeface="Arial" panose="020B0604020202020204" pitchFamily="34" charset="0"/>
              </a:rPr>
              <a:t>3.</a:t>
            </a:r>
            <a:r>
              <a:rPr kumimoji="0" lang="en-US" altLang="en-US" sz="2400" b="1" i="0" u="sng" strike="noStrike" cap="none" normalizeH="0" baseline="0" dirty="0">
                <a:ln>
                  <a:noFill/>
                </a:ln>
                <a:solidFill>
                  <a:schemeClr val="tx1"/>
                </a:solidFill>
                <a:effectLst/>
                <a:latin typeface="Arial" panose="020B0604020202020204" pitchFamily="34" charset="0"/>
              </a:rPr>
              <a:t> User Performance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Average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Highest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Lowest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Top 5 Performers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D65CD23B-AE27-432A-BFF1-356478105CF2}"/>
              </a:ext>
            </a:extLst>
          </p:cNvPr>
          <p:cNvSpPr>
            <a:spLocks noChangeArrowheads="1"/>
          </p:cNvSpPr>
          <p:nvPr/>
        </p:nvSpPr>
        <p:spPr bwMode="auto">
          <a:xfrm>
            <a:off x="7201904" y="4409679"/>
            <a:ext cx="54453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latin typeface="Arial" panose="020B0604020202020204" pitchFamily="34" charset="0"/>
              </a:rPr>
              <a:t>4</a:t>
            </a:r>
            <a:r>
              <a:rPr kumimoji="0" lang="en-US" altLang="en-US" sz="2400" b="1" i="0" u="sng" strike="noStrike" cap="none" normalizeH="0" baseline="0" dirty="0">
                <a:ln>
                  <a:noFill/>
                </a:ln>
                <a:solidFill>
                  <a:schemeClr val="tx1"/>
                </a:solidFill>
                <a:effectLst/>
                <a:latin typeface="Arial" panose="020B0604020202020204" pitchFamily="34" charset="0"/>
              </a:rPr>
              <a:t>. Feedback and Improvements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User Feedback Received</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Average Rating of Quizzes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Arial" panose="020B0604020202020204" pitchFamily="34" charset="0"/>
              </a:rPr>
              <a:t>Suggestions for Improvement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9742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35E0D-1D75-E91F-E75B-C4DDF801D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98D0A-C035-F4F3-2047-44489595050A}"/>
              </a:ext>
            </a:extLst>
          </p:cNvPr>
          <p:cNvSpPr>
            <a:spLocks noGrp="1"/>
          </p:cNvSpPr>
          <p:nvPr>
            <p:ph type="title"/>
          </p:nvPr>
        </p:nvSpPr>
        <p:spPr>
          <a:xfrm>
            <a:off x="0" y="0"/>
            <a:ext cx="12192000" cy="1246759"/>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5400" b="1" kern="100" dirty="0">
                <a:effectLst/>
                <a:latin typeface="Times New Roman" panose="02020603050405020304" pitchFamily="18" charset="0"/>
                <a:ea typeface="Aptos" panose="020B0004020202020204" pitchFamily="34" charset="0"/>
                <a:cs typeface="Times New Roman" panose="02020603050405020304" pitchFamily="18" charset="0"/>
              </a:rPr>
              <a:t>References</a:t>
            </a:r>
            <a:endParaRPr lang="en-IN" sz="5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081835D-5574-4230-9853-AD44CC3617A4}"/>
              </a:ext>
            </a:extLst>
          </p:cNvPr>
          <p:cNvSpPr txBox="1"/>
          <p:nvPr/>
        </p:nvSpPr>
        <p:spPr>
          <a:xfrm>
            <a:off x="1146412" y="1859339"/>
            <a:ext cx="12192000" cy="3139321"/>
          </a:xfrm>
          <a:prstGeom prst="rect">
            <a:avLst/>
          </a:prstGeom>
          <a:noFill/>
        </p:spPr>
        <p:txBody>
          <a:bodyPr wrap="square">
            <a:spAutoFit/>
          </a:bodyPr>
          <a:lstStyle/>
          <a:p>
            <a:endParaRPr lang="en-US" dirty="0"/>
          </a:p>
          <a:p>
            <a:r>
              <a:rPr lang="en-US" b="1" dirty="0"/>
              <a:t>1.Websites</a:t>
            </a:r>
            <a:r>
              <a:rPr lang="en-US" dirty="0"/>
              <a:t>:</a:t>
            </a:r>
          </a:p>
          <a:p>
            <a:pPr marL="742950" lvl="1" indent="-285750">
              <a:buFont typeface="+mj-lt"/>
              <a:buAutoNum type="arabicPeriod"/>
            </a:pPr>
            <a:r>
              <a:rPr lang="en-US" dirty="0">
                <a:hlinkClick r:id="rId3"/>
              </a:rPr>
              <a:t>Quizlet</a:t>
            </a:r>
            <a:r>
              <a:rPr lang="en-US" dirty="0"/>
              <a:t> - A platform for creating and studying quizzes.</a:t>
            </a:r>
          </a:p>
          <a:p>
            <a:pPr marL="742950" lvl="1" indent="-285750">
              <a:buFont typeface="+mj-lt"/>
              <a:buAutoNum type="arabicPeriod"/>
            </a:pPr>
            <a:r>
              <a:rPr lang="en-US" dirty="0">
                <a:hlinkClick r:id="rId4"/>
              </a:rPr>
              <a:t>Kahoot!</a:t>
            </a:r>
            <a:r>
              <a:rPr lang="en-US" dirty="0"/>
              <a:t> - A game-based learning platform for quizzes and interactive learning.</a:t>
            </a:r>
          </a:p>
          <a:p>
            <a:pPr lvl="1"/>
            <a:endParaRPr lang="en-US" dirty="0"/>
          </a:p>
          <a:p>
            <a:pPr marL="0" lvl="1">
              <a:tabLst>
                <a:tab pos="573088" algn="l"/>
              </a:tabLst>
            </a:pPr>
            <a:r>
              <a:rPr lang="en-US" b="1" dirty="0"/>
              <a:t>2. For Front End:</a:t>
            </a:r>
          </a:p>
          <a:p>
            <a:pPr lvl="1"/>
            <a:r>
              <a:rPr lang="en-US" dirty="0">
                <a:hlinkClick r:id="rId5"/>
              </a:rPr>
              <a:t>https://www.codewithharry.com/</a:t>
            </a:r>
            <a:endParaRPr lang="en-US" dirty="0"/>
          </a:p>
          <a:p>
            <a:pPr lvl="1"/>
            <a:endParaRPr lang="en-US" dirty="0"/>
          </a:p>
          <a:p>
            <a:pPr marL="0" lvl="1"/>
            <a:r>
              <a:rPr lang="en-US" b="1" dirty="0"/>
              <a:t>3. For any query:</a:t>
            </a:r>
          </a:p>
          <a:p>
            <a:pPr lvl="1"/>
            <a:r>
              <a:rPr lang="en-US" dirty="0"/>
              <a:t>https://www.google.com/</a:t>
            </a:r>
          </a:p>
          <a:p>
            <a:pPr lvl="1"/>
            <a:endParaRPr lang="en-US" dirty="0"/>
          </a:p>
        </p:txBody>
      </p:sp>
    </p:spTree>
    <p:extLst>
      <p:ext uri="{BB962C8B-B14F-4D97-AF65-F5344CB8AC3E}">
        <p14:creationId xmlns:p14="http://schemas.microsoft.com/office/powerpoint/2010/main" val="370978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65561C-9484-4563-998E-57C39B59758D}"/>
              </a:ext>
            </a:extLst>
          </p:cNvPr>
          <p:cNvSpPr/>
          <p:nvPr/>
        </p:nvSpPr>
        <p:spPr>
          <a:xfrm>
            <a:off x="2550394" y="2776266"/>
            <a:ext cx="6709081" cy="1569660"/>
          </a:xfrm>
          <a:prstGeom prst="rect">
            <a:avLst/>
          </a:prstGeom>
          <a:noFill/>
        </p:spPr>
        <p:txBody>
          <a:bodyPr wrap="none" lIns="91440" tIns="45720" rIns="91440" bIns="45720">
            <a:spAutoFit/>
          </a:bodyPr>
          <a:lstStyle/>
          <a:p>
            <a:pPr algn="ctr"/>
            <a:r>
              <a:rPr lang="en-US" sz="9600" b="1" u="sng" cap="none" spc="0" dirty="0">
                <a:ln w="0"/>
                <a:solidFill>
                  <a:schemeClr val="accent1"/>
                </a:solidFill>
                <a:effectLst>
                  <a:outerShdw blurRad="38100" dist="25400" dir="5400000" algn="ctr" rotWithShape="0">
                    <a:srgbClr val="6E747A">
                      <a:alpha val="43000"/>
                    </a:srgbClr>
                  </a:outerShdw>
                </a:effectLst>
              </a:rPr>
              <a:t>THANK YOU!</a:t>
            </a:r>
          </a:p>
        </p:txBody>
      </p:sp>
      <p:pic>
        <p:nvPicPr>
          <p:cNvPr id="6" name="Picture 5">
            <a:extLst>
              <a:ext uri="{FF2B5EF4-FFF2-40B4-BE49-F238E27FC236}">
                <a16:creationId xmlns:a16="http://schemas.microsoft.com/office/drawing/2014/main" id="{5D126188-9F98-4E37-BC76-3297594A6A44}"/>
              </a:ext>
            </a:extLst>
          </p:cNvPr>
          <p:cNvPicPr>
            <a:picLocks noChangeAspect="1"/>
          </p:cNvPicPr>
          <p:nvPr/>
        </p:nvPicPr>
        <p:blipFill>
          <a:blip r:embed="rId2"/>
          <a:stretch>
            <a:fillRect/>
          </a:stretch>
        </p:blipFill>
        <p:spPr>
          <a:xfrm>
            <a:off x="580712" y="3913282"/>
            <a:ext cx="2143125" cy="2143125"/>
          </a:xfrm>
          <a:prstGeom prst="rect">
            <a:avLst/>
          </a:prstGeom>
        </p:spPr>
      </p:pic>
      <p:pic>
        <p:nvPicPr>
          <p:cNvPr id="7" name="Picture 6">
            <a:extLst>
              <a:ext uri="{FF2B5EF4-FFF2-40B4-BE49-F238E27FC236}">
                <a16:creationId xmlns:a16="http://schemas.microsoft.com/office/drawing/2014/main" id="{B7E710C5-95D0-4FE3-9F35-E82EDC36526E}"/>
              </a:ext>
            </a:extLst>
          </p:cNvPr>
          <p:cNvPicPr>
            <a:picLocks noChangeAspect="1"/>
          </p:cNvPicPr>
          <p:nvPr/>
        </p:nvPicPr>
        <p:blipFill>
          <a:blip r:embed="rId2"/>
          <a:stretch>
            <a:fillRect/>
          </a:stretch>
        </p:blipFill>
        <p:spPr>
          <a:xfrm>
            <a:off x="9276611" y="735628"/>
            <a:ext cx="2143125" cy="2143125"/>
          </a:xfrm>
          <a:prstGeom prst="rect">
            <a:avLst/>
          </a:prstGeom>
        </p:spPr>
      </p:pic>
    </p:spTree>
    <p:extLst>
      <p:ext uri="{BB962C8B-B14F-4D97-AF65-F5344CB8AC3E}">
        <p14:creationId xmlns:p14="http://schemas.microsoft.com/office/powerpoint/2010/main" val="270581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72F0-7EB3-A394-ABD6-7A41EF3CE737}"/>
              </a:ext>
            </a:extLst>
          </p:cNvPr>
          <p:cNvSpPr>
            <a:spLocks noGrp="1"/>
          </p:cNvSpPr>
          <p:nvPr>
            <p:ph type="title"/>
          </p:nvPr>
        </p:nvSpPr>
        <p:spPr>
          <a:xfrm>
            <a:off x="0" y="0"/>
            <a:ext cx="12192000" cy="1267968"/>
          </a:xfrm>
        </p:spPr>
        <p:style>
          <a:lnRef idx="2">
            <a:schemeClr val="accent2">
              <a:shade val="15000"/>
            </a:schemeClr>
          </a:lnRef>
          <a:fillRef idx="1">
            <a:schemeClr val="accent2"/>
          </a:fillRef>
          <a:effectRef idx="0">
            <a:schemeClr val="accent2"/>
          </a:effectRef>
          <a:fontRef idx="minor">
            <a:schemeClr val="lt1"/>
          </a:fontRef>
        </p:style>
        <p:txBody>
          <a:bodyPr>
            <a:noAutofit/>
          </a:bodyPr>
          <a:lstStyle/>
          <a:p>
            <a:pPr algn="ctr"/>
            <a:r>
              <a:rPr lang="en-IN" sz="8800" b="1" dirty="0">
                <a:latin typeface="Tw Cen MT Condensed" panose="020B0606020104020203" pitchFamily="34" charset="0"/>
                <a:ea typeface="Tahoma" panose="020B0604030504040204" pitchFamily="34" charset="0"/>
                <a:cs typeface="Times New Roman" panose="02020603050405020304" pitchFamily="18" charset="0"/>
              </a:rPr>
              <a:t>Content</a:t>
            </a:r>
          </a:p>
        </p:txBody>
      </p:sp>
      <p:sp>
        <p:nvSpPr>
          <p:cNvPr id="4" name="Content Placeholder 4">
            <a:extLst>
              <a:ext uri="{FF2B5EF4-FFF2-40B4-BE49-F238E27FC236}">
                <a16:creationId xmlns:a16="http://schemas.microsoft.com/office/drawing/2014/main" id="{4C5ADA20-E567-4F88-93BA-265D9FA26477}"/>
              </a:ext>
            </a:extLst>
          </p:cNvPr>
          <p:cNvSpPr txBox="1">
            <a:spLocks/>
          </p:cNvSpPr>
          <p:nvPr/>
        </p:nvSpPr>
        <p:spPr>
          <a:xfrm>
            <a:off x="595384" y="1267968"/>
            <a:ext cx="11001232" cy="5590032"/>
          </a:xfrm>
          <a:prstGeom prst="rect">
            <a:avLst/>
          </a:prstGeom>
        </p:spPr>
        <p:txBody>
          <a:bodyPr anchor="ctr">
            <a:no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Calibri" panose="020F0502020204030204" pitchFamily="34" charset="0"/>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Calibri" panose="020F0502020204030204" pitchFamily="34" charset="0"/>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Calibri" panose="020F0502020204030204" pitchFamily="34" charset="0"/>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Calibri" panose="020F0502020204030204" pitchFamily="34" charset="0"/>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Calibri" panose="020F0502020204030204" pitchFamily="34" charset="0"/>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Introduction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Sustainable Development Goal</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Literature Review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Objective of the Project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Technology</a:t>
            </a:r>
          </a:p>
          <a:p>
            <a:pPr marL="0" indent="0">
              <a:spcBef>
                <a:spcPts val="600"/>
              </a:spcBef>
              <a:buNone/>
            </a:pPr>
            <a:r>
              <a:rPr lang="en-IN" sz="2200" kern="100" dirty="0">
                <a:latin typeface="Tw Cen MT" panose="020B0602020104020603" pitchFamily="34" charset="0"/>
                <a:ea typeface="Aptos" panose="020B0004020202020204" pitchFamily="34" charset="0"/>
                <a:cs typeface="Times New Roman" panose="02020603050405020304" pitchFamily="18" charset="0"/>
              </a:rPr>
              <a:t>              Hardware Requirements </a:t>
            </a:r>
          </a:p>
          <a:p>
            <a:pPr marL="0" indent="0">
              <a:spcBef>
                <a:spcPts val="600"/>
              </a:spcBef>
              <a:buNone/>
            </a:pPr>
            <a:r>
              <a:rPr lang="en-IN" sz="2200" kern="100" dirty="0">
                <a:latin typeface="Tw Cen MT" panose="020B0602020104020603" pitchFamily="34" charset="0"/>
                <a:ea typeface="Aptos" panose="020B0004020202020204" pitchFamily="34" charset="0"/>
                <a:cs typeface="Times New Roman" panose="02020603050405020304" pitchFamily="18" charset="0"/>
              </a:rPr>
              <a:t>              Software Requirements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Modules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Workflow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Reports </a:t>
            </a:r>
          </a:p>
          <a:p>
            <a:pPr>
              <a:spcBef>
                <a:spcPts val="600"/>
              </a:spcBef>
              <a:buFont typeface="Wingdings" pitchFamily="2" charset="2"/>
              <a:buChar char="Ø"/>
              <a:tabLst>
                <a:tab pos="457200" algn="l"/>
              </a:tabLst>
            </a:pPr>
            <a:r>
              <a:rPr lang="en-IN" sz="2200" kern="100" dirty="0">
                <a:latin typeface="Tw Cen MT" panose="020B0602020104020603" pitchFamily="34" charset="0"/>
                <a:ea typeface="Aptos" panose="020B0004020202020204" pitchFamily="34" charset="0"/>
                <a:cs typeface="Times New Roman" panose="02020603050405020304" pitchFamily="18" charset="0"/>
              </a:rPr>
              <a:t>References </a:t>
            </a:r>
          </a:p>
        </p:txBody>
      </p:sp>
      <p:sp>
        <p:nvSpPr>
          <p:cNvPr id="7" name="Oval 6">
            <a:extLst>
              <a:ext uri="{FF2B5EF4-FFF2-40B4-BE49-F238E27FC236}">
                <a16:creationId xmlns:a16="http://schemas.microsoft.com/office/drawing/2014/main" id="{A6A7B287-D2FD-435C-8D8E-7362D890AA31}"/>
              </a:ext>
            </a:extLst>
          </p:cNvPr>
          <p:cNvSpPr/>
          <p:nvPr/>
        </p:nvSpPr>
        <p:spPr>
          <a:xfrm flipV="1">
            <a:off x="1648047" y="4004797"/>
            <a:ext cx="81885" cy="88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72AF06-C350-44A3-AAB8-55449DF2D664}"/>
              </a:ext>
            </a:extLst>
          </p:cNvPr>
          <p:cNvSpPr/>
          <p:nvPr/>
        </p:nvSpPr>
        <p:spPr>
          <a:xfrm flipV="1">
            <a:off x="1614768" y="4464347"/>
            <a:ext cx="81885" cy="88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1068CEB-D293-9ED1-C53A-AB1CEF503B08}"/>
              </a:ext>
            </a:extLst>
          </p:cNvPr>
          <p:cNvPicPr>
            <a:picLocks noChangeAspect="1"/>
          </p:cNvPicPr>
          <p:nvPr/>
        </p:nvPicPr>
        <p:blipFill>
          <a:blip r:embed="rId3"/>
          <a:stretch>
            <a:fillRect/>
          </a:stretch>
        </p:blipFill>
        <p:spPr>
          <a:xfrm>
            <a:off x="4598158" y="1979720"/>
            <a:ext cx="7296150" cy="3930077"/>
          </a:xfrm>
          <a:prstGeom prst="ellipse">
            <a:avLst/>
          </a:prstGeom>
          <a:ln>
            <a:noFill/>
          </a:ln>
          <a:effectLst>
            <a:softEdge rad="112500"/>
          </a:effectLst>
        </p:spPr>
      </p:pic>
    </p:spTree>
    <p:extLst>
      <p:ext uri="{BB962C8B-B14F-4D97-AF65-F5344CB8AC3E}">
        <p14:creationId xmlns:p14="http://schemas.microsoft.com/office/powerpoint/2010/main" val="411715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102F-978C-3EAF-61E2-60C25A98C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A5F62-65DD-AD75-A67D-7D11353DC281}"/>
              </a:ext>
            </a:extLst>
          </p:cNvPr>
          <p:cNvSpPr>
            <a:spLocks noGrp="1"/>
          </p:cNvSpPr>
          <p:nvPr>
            <p:ph type="title"/>
          </p:nvPr>
        </p:nvSpPr>
        <p:spPr>
          <a:xfrm>
            <a:off x="0" y="-3175"/>
            <a:ext cx="12192000" cy="1234567"/>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Introduction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55DDA7D-5C58-408F-80A2-81A87F48E08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8675" t="23682" r="14112" b="10647"/>
          <a:stretch/>
        </p:blipFill>
        <p:spPr>
          <a:xfrm>
            <a:off x="7383439" y="1862752"/>
            <a:ext cx="4913192" cy="4329372"/>
          </a:xfrm>
          <a:prstGeom prst="ellipse">
            <a:avLst/>
          </a:prstGeom>
          <a:ln>
            <a:noFill/>
          </a:ln>
          <a:effectLst>
            <a:softEdge rad="112500"/>
          </a:effectLst>
        </p:spPr>
      </p:pic>
      <p:sp>
        <p:nvSpPr>
          <p:cNvPr id="6" name="TextBox 5">
            <a:extLst>
              <a:ext uri="{FF2B5EF4-FFF2-40B4-BE49-F238E27FC236}">
                <a16:creationId xmlns:a16="http://schemas.microsoft.com/office/drawing/2014/main" id="{56632F35-A3F4-462C-8EE4-C03EB1E536C0}"/>
              </a:ext>
            </a:extLst>
          </p:cNvPr>
          <p:cNvSpPr txBox="1"/>
          <p:nvPr/>
        </p:nvSpPr>
        <p:spPr>
          <a:xfrm>
            <a:off x="136478" y="1862752"/>
            <a:ext cx="7656394" cy="4154984"/>
          </a:xfrm>
          <a:prstGeom prst="rect">
            <a:avLst/>
          </a:prstGeom>
          <a:noFill/>
        </p:spPr>
        <p:txBody>
          <a:bodyPr wrap="square">
            <a:spAutoFit/>
          </a:bodyPr>
          <a:lstStyle/>
          <a:p>
            <a:r>
              <a:rPr lang="en-US" sz="2400" b="1" dirty="0">
                <a:solidFill>
                  <a:srgbClr val="FF0000"/>
                </a:solidFill>
              </a:rPr>
              <a:t>Welcome to </a:t>
            </a:r>
            <a:r>
              <a:rPr lang="en-US" sz="2400" b="1" dirty="0" err="1">
                <a:solidFill>
                  <a:srgbClr val="FF0000"/>
                </a:solidFill>
              </a:rPr>
              <a:t>MindMaze</a:t>
            </a:r>
            <a:r>
              <a:rPr lang="en-US" sz="2400" dirty="0">
                <a:solidFill>
                  <a:srgbClr val="FF0000"/>
                </a:solidFill>
              </a:rPr>
              <a:t>, a dynamic platform designed to offer interactive quizzes and games focused on computer science, logical ability, and quantitative aptitude. Our goal is to provide a fun and engaging learning experience for students, learners, and enthusiasts who are looking to sharpen their skills in these areas. Whether you want to challenge your mind, our platform offers a variety of quiz formats and games to help improve critical thinking. We aim to make learning both enjoyable and educational, ensuring that users enhance their skills in a practical and interactive way.</a:t>
            </a:r>
          </a:p>
        </p:txBody>
      </p:sp>
    </p:spTree>
    <p:extLst>
      <p:ext uri="{BB962C8B-B14F-4D97-AF65-F5344CB8AC3E}">
        <p14:creationId xmlns:p14="http://schemas.microsoft.com/office/powerpoint/2010/main" val="211562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17CB-7321-424D-AC9D-75BA01B80E1C}"/>
              </a:ext>
            </a:extLst>
          </p:cNvPr>
          <p:cNvSpPr>
            <a:spLocks noGrp="1"/>
          </p:cNvSpPr>
          <p:nvPr>
            <p:ph type="title"/>
          </p:nvPr>
        </p:nvSpPr>
        <p:spPr>
          <a:xfrm>
            <a:off x="0" y="66553"/>
            <a:ext cx="12192000" cy="1259689"/>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6000" b="1" u="sng" dirty="0"/>
              <a:t>SUSTAINABLE DEVELOPMENT GOAL</a:t>
            </a:r>
          </a:p>
        </p:txBody>
      </p:sp>
      <p:sp>
        <p:nvSpPr>
          <p:cNvPr id="5" name="TextBox 4">
            <a:extLst>
              <a:ext uri="{FF2B5EF4-FFF2-40B4-BE49-F238E27FC236}">
                <a16:creationId xmlns:a16="http://schemas.microsoft.com/office/drawing/2014/main" id="{AFBBAB5B-D58A-4D92-9D71-A1403B53DD82}"/>
              </a:ext>
            </a:extLst>
          </p:cNvPr>
          <p:cNvSpPr txBox="1"/>
          <p:nvPr/>
        </p:nvSpPr>
        <p:spPr>
          <a:xfrm>
            <a:off x="791571" y="1639335"/>
            <a:ext cx="5459104" cy="4524315"/>
          </a:xfrm>
          <a:prstGeom prst="rect">
            <a:avLst/>
          </a:prstGeom>
          <a:noFill/>
        </p:spPr>
        <p:txBody>
          <a:bodyPr wrap="square">
            <a:spAutoFit/>
          </a:bodyPr>
          <a:lstStyle/>
          <a:p>
            <a:r>
              <a:rPr lang="en-US" sz="2400" dirty="0"/>
              <a:t>Our website will likely contribute to </a:t>
            </a:r>
            <a:r>
              <a:rPr lang="en-US" sz="2400" b="1" dirty="0"/>
              <a:t>Sustainable Development Goal 4 (SDG 4): Quality Education.</a:t>
            </a:r>
          </a:p>
          <a:p>
            <a:r>
              <a:rPr lang="en-US" sz="2400" b="1" dirty="0"/>
              <a:t> </a:t>
            </a:r>
            <a:r>
              <a:rPr lang="en-US" sz="2400" dirty="0"/>
              <a:t>SDG 4 aims to ensure inclusive and equitable quality education and promote lifelong learning opportunities for all. Since our website offers quizzes and games related to computer science, logical ability, and quantitative aptitude, it aligns with this goal by providing educational resources that enhance learning and critical thinking.</a:t>
            </a:r>
          </a:p>
        </p:txBody>
      </p:sp>
      <p:pic>
        <p:nvPicPr>
          <p:cNvPr id="7" name="Picture 6">
            <a:extLst>
              <a:ext uri="{FF2B5EF4-FFF2-40B4-BE49-F238E27FC236}">
                <a16:creationId xmlns:a16="http://schemas.microsoft.com/office/drawing/2014/main" id="{7A11100F-F58B-4FA3-9660-A55E1F1D3F63}"/>
              </a:ext>
            </a:extLst>
          </p:cNvPr>
          <p:cNvPicPr>
            <a:picLocks noChangeAspect="1"/>
          </p:cNvPicPr>
          <p:nvPr/>
        </p:nvPicPr>
        <p:blipFill>
          <a:blip r:embed="rId2"/>
          <a:stretch>
            <a:fillRect/>
          </a:stretch>
        </p:blipFill>
        <p:spPr>
          <a:xfrm>
            <a:off x="7426443" y="1893413"/>
            <a:ext cx="3837509" cy="3837509"/>
          </a:xfrm>
          <a:prstGeom prst="rect">
            <a:avLst/>
          </a:prstGeom>
        </p:spPr>
      </p:pic>
    </p:spTree>
    <p:extLst>
      <p:ext uri="{BB962C8B-B14F-4D97-AF65-F5344CB8AC3E}">
        <p14:creationId xmlns:p14="http://schemas.microsoft.com/office/powerpoint/2010/main" val="202598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DA0FE-3324-1AC2-EBAA-076DFFF431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C7DF6-5F84-CA0C-90EA-F70F26C4CC4A}"/>
              </a:ext>
            </a:extLst>
          </p:cNvPr>
          <p:cNvSpPr>
            <a:spLocks noGrp="1"/>
          </p:cNvSpPr>
          <p:nvPr>
            <p:ph type="title"/>
          </p:nvPr>
        </p:nvSpPr>
        <p:spPr>
          <a:xfrm>
            <a:off x="0" y="-3175"/>
            <a:ext cx="12192000" cy="1258951"/>
          </a:xfrm>
        </p:spPr>
        <p:style>
          <a:lnRef idx="1">
            <a:schemeClr val="accent2"/>
          </a:lnRef>
          <a:fillRef idx="3">
            <a:schemeClr val="accent2"/>
          </a:fillRef>
          <a:effectRef idx="2">
            <a:schemeClr val="accent2"/>
          </a:effectRef>
          <a:fontRef idx="minor">
            <a:schemeClr val="lt1"/>
          </a:fontRef>
        </p:style>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Literature Review</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339A4DF2-55F9-417B-A054-D8160C97BAA9}"/>
              </a:ext>
            </a:extLst>
          </p:cNvPr>
          <p:cNvGraphicFramePr/>
          <p:nvPr>
            <p:extLst>
              <p:ext uri="{D42A27DB-BD31-4B8C-83A1-F6EECF244321}">
                <p14:modId xmlns:p14="http://schemas.microsoft.com/office/powerpoint/2010/main" val="3092298666"/>
              </p:ext>
            </p:extLst>
          </p:nvPr>
        </p:nvGraphicFramePr>
        <p:xfrm>
          <a:off x="464024" y="2033517"/>
          <a:ext cx="9785446" cy="4012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435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7A07D-3EFC-2A4C-0461-98F29B710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FD491-CAD3-3CB4-E699-C19EBBF7D99A}"/>
              </a:ext>
            </a:extLst>
          </p:cNvPr>
          <p:cNvSpPr>
            <a:spLocks noGrp="1"/>
          </p:cNvSpPr>
          <p:nvPr>
            <p:ph type="title"/>
          </p:nvPr>
        </p:nvSpPr>
        <p:spPr>
          <a:xfrm>
            <a:off x="0" y="-3175"/>
            <a:ext cx="12192000" cy="1258951"/>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4400" b="1" kern="100" dirty="0">
                <a:effectLst/>
                <a:latin typeface="Times New Roman" panose="02020603050405020304" pitchFamily="18" charset="0"/>
                <a:ea typeface="Aptos" panose="020B0004020202020204" pitchFamily="34" charset="0"/>
                <a:cs typeface="Times New Roman" panose="02020603050405020304" pitchFamily="18" charset="0"/>
              </a:rPr>
              <a:t>Literature Review (Contd.)</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762699AB-5D7B-412D-A1BF-C3EC6D0DCC88}"/>
              </a:ext>
            </a:extLst>
          </p:cNvPr>
          <p:cNvGrpSpPr/>
          <p:nvPr/>
        </p:nvGrpSpPr>
        <p:grpSpPr>
          <a:xfrm>
            <a:off x="4092079" y="1753833"/>
            <a:ext cx="5663312" cy="2042988"/>
            <a:chOff x="2471786" y="2939854"/>
            <a:chExt cx="4474650" cy="1382695"/>
          </a:xfrm>
          <a:scene3d>
            <a:camera prst="orthographicFront"/>
            <a:lightRig rig="flat" dir="t"/>
          </a:scene3d>
        </p:grpSpPr>
        <p:sp>
          <p:nvSpPr>
            <p:cNvPr id="6" name="Rectangle: Top Corners Rounded 5">
              <a:extLst>
                <a:ext uri="{FF2B5EF4-FFF2-40B4-BE49-F238E27FC236}">
                  <a16:creationId xmlns:a16="http://schemas.microsoft.com/office/drawing/2014/main" id="{BA046B45-0EC3-4DA5-B132-41D34B053B25}"/>
                </a:ext>
              </a:extLst>
            </p:cNvPr>
            <p:cNvSpPr/>
            <p:nvPr/>
          </p:nvSpPr>
          <p:spPr>
            <a:xfrm rot="5400000">
              <a:off x="4017763" y="1393877"/>
              <a:ext cx="1382695" cy="4474650"/>
            </a:xfrm>
            <a:prstGeom prst="round2SameRect">
              <a:avLst/>
            </a:prstGeom>
            <a:sp3d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sp>
        <p:sp>
          <p:nvSpPr>
            <p:cNvPr id="7" name="Rectangle: Top Corners Rounded 4">
              <a:extLst>
                <a:ext uri="{FF2B5EF4-FFF2-40B4-BE49-F238E27FC236}">
                  <a16:creationId xmlns:a16="http://schemas.microsoft.com/office/drawing/2014/main" id="{C5A4D014-6AF6-4A4E-B177-AA6E8CAFA233}"/>
                </a:ext>
              </a:extLst>
            </p:cNvPr>
            <p:cNvSpPr txBox="1"/>
            <p:nvPr/>
          </p:nvSpPr>
          <p:spPr>
            <a:xfrm>
              <a:off x="2539284" y="3007352"/>
              <a:ext cx="4407152" cy="124769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FontTx/>
                <a:buChar char="•"/>
              </a:pPr>
              <a:r>
                <a:rPr kumimoji="0" lang="en-US" altLang="en-US" sz="2000" b="0" i="0" u="none" strike="noStrike" kern="1200" cap="none" normalizeH="0" baseline="0" dirty="0">
                  <a:ln>
                    <a:noFill/>
                  </a:ln>
                  <a:solidFill>
                    <a:schemeClr val="tx1"/>
                  </a:solidFill>
                  <a:effectLst/>
                  <a:latin typeface="Arial" panose="020B0604020202020204" pitchFamily="34" charset="0"/>
                </a:rPr>
                <a:t>Improve mathematical reasoning through games</a:t>
              </a:r>
              <a:endParaRPr lang="en-US" sz="2000" kern="1200" dirty="0"/>
            </a:p>
            <a:p>
              <a:pPr marL="228600" lvl="1" indent="-228600" algn="l" defTabSz="889000">
                <a:lnSpc>
                  <a:spcPct val="90000"/>
                </a:lnSpc>
                <a:spcBef>
                  <a:spcPct val="0"/>
                </a:spcBef>
                <a:spcAft>
                  <a:spcPct val="15000"/>
                </a:spcAft>
                <a:buClrTx/>
                <a:buSzTx/>
                <a:buFontTx/>
                <a:buChar char="•"/>
              </a:pPr>
              <a:r>
                <a:rPr kumimoji="0" lang="en-US" altLang="en-US" sz="2000" b="0" i="0" u="none" strike="noStrike" kern="1200" cap="none" normalizeH="0" baseline="0" dirty="0">
                  <a:ln>
                    <a:noFill/>
                  </a:ln>
                  <a:solidFill>
                    <a:schemeClr val="tx1"/>
                  </a:solidFill>
                  <a:effectLst/>
                  <a:latin typeface="Arial" panose="020B0604020202020204" pitchFamily="34" charset="0"/>
                </a:rPr>
                <a:t>Enhances speed and accuracy in problem-solving</a:t>
              </a:r>
              <a:endParaRPr lang="en-US" sz="2000" kern="1200" dirty="0"/>
            </a:p>
          </p:txBody>
        </p:sp>
      </p:grpSp>
      <p:grpSp>
        <p:nvGrpSpPr>
          <p:cNvPr id="8" name="Group 7">
            <a:extLst>
              <a:ext uri="{FF2B5EF4-FFF2-40B4-BE49-F238E27FC236}">
                <a16:creationId xmlns:a16="http://schemas.microsoft.com/office/drawing/2014/main" id="{AA3A0234-6DD4-42DF-9D3A-FF1D5A76671C}"/>
              </a:ext>
            </a:extLst>
          </p:cNvPr>
          <p:cNvGrpSpPr/>
          <p:nvPr/>
        </p:nvGrpSpPr>
        <p:grpSpPr>
          <a:xfrm>
            <a:off x="1119827" y="1930763"/>
            <a:ext cx="3014965" cy="1803768"/>
            <a:chOff x="45205" y="3071868"/>
            <a:chExt cx="2426580" cy="1118670"/>
          </a:xfrm>
          <a:scene3d>
            <a:camera prst="orthographicFront"/>
            <a:lightRig rig="flat" dir="t"/>
          </a:scene3d>
        </p:grpSpPr>
        <p:sp>
          <p:nvSpPr>
            <p:cNvPr id="9" name="Rectangle: Rounded Corners 8">
              <a:extLst>
                <a:ext uri="{FF2B5EF4-FFF2-40B4-BE49-F238E27FC236}">
                  <a16:creationId xmlns:a16="http://schemas.microsoft.com/office/drawing/2014/main" id="{72A9D5A2-95CE-417A-8BD3-C0B9894A0A0C}"/>
                </a:ext>
              </a:extLst>
            </p:cNvPr>
            <p:cNvSpPr/>
            <p:nvPr/>
          </p:nvSpPr>
          <p:spPr>
            <a:xfrm>
              <a:off x="45205" y="3071868"/>
              <a:ext cx="2426580" cy="111867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ectangle: Rounded Corners 6">
              <a:extLst>
                <a:ext uri="{FF2B5EF4-FFF2-40B4-BE49-F238E27FC236}">
                  <a16:creationId xmlns:a16="http://schemas.microsoft.com/office/drawing/2014/main" id="{E6D62511-3340-4B57-8260-57FC25648F71}"/>
                </a:ext>
              </a:extLst>
            </p:cNvPr>
            <p:cNvSpPr txBox="1"/>
            <p:nvPr/>
          </p:nvSpPr>
          <p:spPr>
            <a:xfrm>
              <a:off x="99814" y="3126477"/>
              <a:ext cx="2317362" cy="100945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ClrTx/>
                <a:buSzTx/>
                <a:buFontTx/>
                <a:buNone/>
              </a:pPr>
              <a:r>
                <a:rPr kumimoji="0" lang="en-US" altLang="en-US" sz="2200" b="1" i="0" u="none" strike="noStrike" kern="1200" cap="none" normalizeH="0" baseline="0" dirty="0">
                  <a:ln>
                    <a:noFill/>
                  </a:ln>
                  <a:solidFill>
                    <a:schemeClr val="tx1"/>
                  </a:solidFill>
                  <a:effectLst/>
                  <a:latin typeface="Arial" panose="020B0604020202020204" pitchFamily="34" charset="0"/>
                </a:rPr>
                <a:t>3. Quantitative Aptitude</a:t>
              </a:r>
              <a:endParaRPr lang="en-US" sz="2200" kern="1200" dirty="0"/>
            </a:p>
          </p:txBody>
        </p:sp>
      </p:grpSp>
      <p:grpSp>
        <p:nvGrpSpPr>
          <p:cNvPr id="11" name="Group 10">
            <a:extLst>
              <a:ext uri="{FF2B5EF4-FFF2-40B4-BE49-F238E27FC236}">
                <a16:creationId xmlns:a16="http://schemas.microsoft.com/office/drawing/2014/main" id="{5F404275-9D5C-4D2A-8992-A2D4A7FB8C5D}"/>
              </a:ext>
            </a:extLst>
          </p:cNvPr>
          <p:cNvGrpSpPr/>
          <p:nvPr/>
        </p:nvGrpSpPr>
        <p:grpSpPr>
          <a:xfrm>
            <a:off x="4143914" y="3909891"/>
            <a:ext cx="5805304" cy="2335261"/>
            <a:chOff x="2471786" y="4408969"/>
            <a:chExt cx="4474650" cy="1382695"/>
          </a:xfrm>
          <a:scene3d>
            <a:camera prst="orthographicFront"/>
            <a:lightRig rig="flat" dir="t"/>
          </a:scene3d>
        </p:grpSpPr>
        <p:sp>
          <p:nvSpPr>
            <p:cNvPr id="12" name="Rectangle: Top Corners Rounded 11">
              <a:extLst>
                <a:ext uri="{FF2B5EF4-FFF2-40B4-BE49-F238E27FC236}">
                  <a16:creationId xmlns:a16="http://schemas.microsoft.com/office/drawing/2014/main" id="{298FBBF6-3284-4ABF-8176-D9FB9E7C39A1}"/>
                </a:ext>
              </a:extLst>
            </p:cNvPr>
            <p:cNvSpPr/>
            <p:nvPr/>
          </p:nvSpPr>
          <p:spPr>
            <a:xfrm rot="5400000">
              <a:off x="4017763" y="2862992"/>
              <a:ext cx="1382695" cy="4474650"/>
            </a:xfrm>
            <a:prstGeom prst="round2SameRect">
              <a:avLst/>
            </a:prstGeom>
            <a:sp3d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sp>
        <p:sp>
          <p:nvSpPr>
            <p:cNvPr id="13" name="Rectangle: Top Corners Rounded 8">
              <a:extLst>
                <a:ext uri="{FF2B5EF4-FFF2-40B4-BE49-F238E27FC236}">
                  <a16:creationId xmlns:a16="http://schemas.microsoft.com/office/drawing/2014/main" id="{76C8E871-8C24-428F-A6DA-D5D6C7CF5511}"/>
                </a:ext>
              </a:extLst>
            </p:cNvPr>
            <p:cNvSpPr txBox="1"/>
            <p:nvPr/>
          </p:nvSpPr>
          <p:spPr>
            <a:xfrm>
              <a:off x="2471786" y="4476467"/>
              <a:ext cx="4407152" cy="124769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kumimoji="0" lang="en-US" altLang="en-US" sz="2000" b="0" i="0" u="none" strike="noStrike" kern="1200" cap="none" normalizeH="0" baseline="0" dirty="0">
                  <a:ln>
                    <a:noFill/>
                  </a:ln>
                  <a:solidFill>
                    <a:schemeClr val="tx1"/>
                  </a:solidFill>
                  <a:effectLst/>
                  <a:latin typeface="Arial" panose="020B0604020202020204" pitchFamily="34" charset="0"/>
                </a:rPr>
                <a:t>Combining quizzes and games improves practical application </a:t>
              </a:r>
              <a:endParaRPr lang="en-US" sz="2000" kern="1200" dirty="0"/>
            </a:p>
            <a:p>
              <a:pPr marL="228600" lvl="1" indent="-228600" algn="l" defTabSz="889000">
                <a:lnSpc>
                  <a:spcPct val="90000"/>
                </a:lnSpc>
                <a:spcBef>
                  <a:spcPct val="0"/>
                </a:spcBef>
                <a:spcAft>
                  <a:spcPct val="15000"/>
                </a:spcAft>
                <a:buClrTx/>
                <a:buSzTx/>
                <a:buFontTx/>
                <a:buChar char="•"/>
              </a:pPr>
              <a:r>
                <a:rPr kumimoji="0" lang="en-US" altLang="en-US" sz="2000" b="0" i="0" u="none" strike="noStrike" kern="1200" cap="none" normalizeH="0" baseline="0" dirty="0">
                  <a:ln>
                    <a:noFill/>
                  </a:ln>
                  <a:solidFill>
                    <a:schemeClr val="tx1"/>
                  </a:solidFill>
                  <a:effectLst/>
                  <a:latin typeface="Arial" panose="020B0604020202020204" pitchFamily="34" charset="0"/>
                </a:rPr>
                <a:t>Engages students with immediate feedback and self-paced learning</a:t>
              </a:r>
              <a:endParaRPr lang="en-US" sz="2000" kern="1200" dirty="0"/>
            </a:p>
          </p:txBody>
        </p:sp>
      </p:grpSp>
      <p:grpSp>
        <p:nvGrpSpPr>
          <p:cNvPr id="14" name="Group 13">
            <a:extLst>
              <a:ext uri="{FF2B5EF4-FFF2-40B4-BE49-F238E27FC236}">
                <a16:creationId xmlns:a16="http://schemas.microsoft.com/office/drawing/2014/main" id="{18D70810-B1E6-46D7-8046-6805E5C66005}"/>
              </a:ext>
            </a:extLst>
          </p:cNvPr>
          <p:cNvGrpSpPr/>
          <p:nvPr/>
        </p:nvGrpSpPr>
        <p:grpSpPr>
          <a:xfrm>
            <a:off x="1128947" y="4025353"/>
            <a:ext cx="3014965" cy="2042988"/>
            <a:chOff x="45205" y="4540982"/>
            <a:chExt cx="2426580" cy="1118670"/>
          </a:xfrm>
          <a:scene3d>
            <a:camera prst="orthographicFront"/>
            <a:lightRig rig="flat" dir="t"/>
          </a:scene3d>
        </p:grpSpPr>
        <p:sp>
          <p:nvSpPr>
            <p:cNvPr id="15" name="Rectangle: Rounded Corners 14">
              <a:extLst>
                <a:ext uri="{FF2B5EF4-FFF2-40B4-BE49-F238E27FC236}">
                  <a16:creationId xmlns:a16="http://schemas.microsoft.com/office/drawing/2014/main" id="{323C4B65-F652-4FC8-89C0-6D48AA1E38E9}"/>
                </a:ext>
              </a:extLst>
            </p:cNvPr>
            <p:cNvSpPr/>
            <p:nvPr/>
          </p:nvSpPr>
          <p:spPr>
            <a:xfrm>
              <a:off x="45205" y="4540982"/>
              <a:ext cx="2426580" cy="111867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Rectangle: Rounded Corners 10">
              <a:extLst>
                <a:ext uri="{FF2B5EF4-FFF2-40B4-BE49-F238E27FC236}">
                  <a16:creationId xmlns:a16="http://schemas.microsoft.com/office/drawing/2014/main" id="{4B50DF51-EF1C-40D3-92CD-5AD8B605C4DE}"/>
                </a:ext>
              </a:extLst>
            </p:cNvPr>
            <p:cNvSpPr txBox="1"/>
            <p:nvPr/>
          </p:nvSpPr>
          <p:spPr>
            <a:xfrm>
              <a:off x="99814" y="4595591"/>
              <a:ext cx="2317362" cy="100945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kumimoji="0" lang="en-US" altLang="en-US" sz="2200" b="1" i="0" u="none" strike="noStrike" kern="1200" cap="none" normalizeH="0" baseline="0" dirty="0">
                  <a:ln>
                    <a:noFill/>
                  </a:ln>
                  <a:solidFill>
                    <a:schemeClr val="tx1"/>
                  </a:solidFill>
                  <a:effectLst/>
                  <a:latin typeface="Arial" panose="020B0604020202020204" pitchFamily="34" charset="0"/>
                </a:rPr>
                <a:t>4. Blended Learning Approach</a:t>
              </a:r>
              <a:endParaRPr lang="en-US" sz="2200" kern="1200" dirty="0"/>
            </a:p>
          </p:txBody>
        </p:sp>
      </p:grpSp>
    </p:spTree>
    <p:extLst>
      <p:ext uri="{BB962C8B-B14F-4D97-AF65-F5344CB8AC3E}">
        <p14:creationId xmlns:p14="http://schemas.microsoft.com/office/powerpoint/2010/main" val="364217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EBDE-A511-E80F-D5E9-0604A420E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401A3-3948-4147-3AEF-34640B41015C}"/>
              </a:ext>
            </a:extLst>
          </p:cNvPr>
          <p:cNvSpPr>
            <a:spLocks noGrp="1"/>
          </p:cNvSpPr>
          <p:nvPr>
            <p:ph type="title"/>
          </p:nvPr>
        </p:nvSpPr>
        <p:spPr>
          <a:xfrm>
            <a:off x="0" y="-3174"/>
            <a:ext cx="12192000" cy="849335"/>
          </a:xfrm>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IN" sz="5400" b="1" kern="100" dirty="0">
                <a:effectLst/>
                <a:latin typeface="Tw Cen MT" panose="020B0602020104020603" pitchFamily="34" charset="0"/>
                <a:ea typeface="Aptos" panose="020B0004020202020204" pitchFamily="34" charset="0"/>
                <a:cs typeface="Times New Roman" panose="02020603050405020304" pitchFamily="18" charset="0"/>
              </a:rPr>
              <a:t>Objective of the Project</a:t>
            </a:r>
            <a:endParaRPr lang="en-IN" sz="5400" b="1" dirty="0">
              <a:latin typeface="Tw Cen MT" panose="020B0602020104020603" pitchFamily="34" charset="0"/>
              <a:ea typeface="Tahoma" panose="020B060403050404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FC65F034-9055-43B5-89FE-CC8B7BEC4794}"/>
              </a:ext>
            </a:extLst>
          </p:cNvPr>
          <p:cNvGraphicFramePr/>
          <p:nvPr>
            <p:extLst>
              <p:ext uri="{D42A27DB-BD31-4B8C-83A1-F6EECF244321}">
                <p14:modId xmlns:p14="http://schemas.microsoft.com/office/powerpoint/2010/main" val="120580429"/>
              </p:ext>
            </p:extLst>
          </p:nvPr>
        </p:nvGraphicFramePr>
        <p:xfrm>
          <a:off x="2032000" y="955344"/>
          <a:ext cx="8108287" cy="5254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99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9AADA-7FF4-FCD4-6A4B-012DAB5D6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07254-B274-C592-536F-4025C1DC32AA}"/>
              </a:ext>
            </a:extLst>
          </p:cNvPr>
          <p:cNvSpPr>
            <a:spLocks noGrp="1"/>
          </p:cNvSpPr>
          <p:nvPr>
            <p:ph type="title"/>
          </p:nvPr>
        </p:nvSpPr>
        <p:spPr>
          <a:xfrm>
            <a:off x="0" y="-3175"/>
            <a:ext cx="12192000" cy="903927"/>
          </a:xfrm>
        </p:spPr>
        <p:style>
          <a:lnRef idx="2">
            <a:schemeClr val="accent2">
              <a:shade val="15000"/>
            </a:schemeClr>
          </a:lnRef>
          <a:fillRef idx="1">
            <a:schemeClr val="accent2"/>
          </a:fillRef>
          <a:effectRef idx="0">
            <a:schemeClr val="accent2"/>
          </a:effectRef>
          <a:fontRef idx="minor">
            <a:schemeClr val="lt1"/>
          </a:fontRef>
        </p:style>
        <p:txBody>
          <a:bodyPr>
            <a:noAutofit/>
          </a:bodyPr>
          <a:lstStyle/>
          <a:p>
            <a:pPr algn="ctr"/>
            <a:r>
              <a:rPr lang="en-IN" sz="6600" b="1" kern="100" dirty="0">
                <a:effectLst/>
                <a:latin typeface="Tw Cen MT Condensed" panose="020B0606020104020203" pitchFamily="34" charset="0"/>
                <a:ea typeface="Aptos" panose="020B0004020202020204" pitchFamily="34" charset="0"/>
                <a:cs typeface="Times New Roman" panose="02020603050405020304" pitchFamily="18" charset="0"/>
              </a:rPr>
              <a:t>Technology</a:t>
            </a:r>
            <a:endParaRPr lang="en-IN" sz="6600" b="1" dirty="0">
              <a:latin typeface="Tw Cen MT Condensed" panose="020B0606020104020203" pitchFamily="34" charset="0"/>
              <a:ea typeface="Tahoma" panose="020B060403050404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EF51A25D-57FE-43B6-8AAC-5BE7B5E84382}"/>
              </a:ext>
            </a:extLst>
          </p:cNvPr>
          <p:cNvGraphicFramePr/>
          <p:nvPr>
            <p:extLst>
              <p:ext uri="{D42A27DB-BD31-4B8C-83A1-F6EECF244321}">
                <p14:modId xmlns:p14="http://schemas.microsoft.com/office/powerpoint/2010/main" val="1855570194"/>
              </p:ext>
            </p:extLst>
          </p:nvPr>
        </p:nvGraphicFramePr>
        <p:xfrm>
          <a:off x="900752" y="740138"/>
          <a:ext cx="9921923" cy="5954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595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C719-192D-C070-FBB9-9E0D0C58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70B73-EB03-9222-F7E5-B44DDD409D90}"/>
              </a:ext>
            </a:extLst>
          </p:cNvPr>
          <p:cNvSpPr>
            <a:spLocks noGrp="1"/>
          </p:cNvSpPr>
          <p:nvPr>
            <p:ph type="title"/>
          </p:nvPr>
        </p:nvSpPr>
        <p:spPr>
          <a:xfrm>
            <a:off x="0" y="0"/>
            <a:ext cx="12192000" cy="876632"/>
          </a:xfrm>
        </p:spPr>
        <p:style>
          <a:lnRef idx="2">
            <a:schemeClr val="accent2">
              <a:shade val="15000"/>
            </a:schemeClr>
          </a:lnRef>
          <a:fillRef idx="1">
            <a:schemeClr val="accent2"/>
          </a:fillRef>
          <a:effectRef idx="0">
            <a:schemeClr val="accent2"/>
          </a:effectRef>
          <a:fontRef idx="minor">
            <a:schemeClr val="lt1"/>
          </a:fontRef>
        </p:style>
        <p:txBody>
          <a:bodyPr>
            <a:noAutofit/>
          </a:bodyPr>
          <a:lstStyle/>
          <a:p>
            <a:pPr algn="ctr"/>
            <a:r>
              <a:rPr lang="en-IN" sz="6600" b="1" kern="100" dirty="0">
                <a:effectLst/>
                <a:latin typeface="Tw Cen MT Condensed" panose="020B0606020104020203" pitchFamily="34" charset="0"/>
                <a:ea typeface="Aptos" panose="020B0004020202020204" pitchFamily="34" charset="0"/>
                <a:cs typeface="Times New Roman" panose="02020603050405020304" pitchFamily="18" charset="0"/>
              </a:rPr>
              <a:t>Technology </a:t>
            </a:r>
            <a:endParaRPr lang="en-IN" sz="6600" b="1" dirty="0">
              <a:latin typeface="Tw Cen MT Condensed" panose="020B0606020104020203" pitchFamily="34" charset="0"/>
              <a:ea typeface="Tahoma" panose="020B060403050404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88A0CF33-C8A4-4F9B-9B0A-7D25FBAE020B}"/>
              </a:ext>
            </a:extLst>
          </p:cNvPr>
          <p:cNvGraphicFramePr/>
          <p:nvPr>
            <p:extLst>
              <p:ext uri="{D42A27DB-BD31-4B8C-83A1-F6EECF244321}">
                <p14:modId xmlns:p14="http://schemas.microsoft.com/office/powerpoint/2010/main" val="3805575178"/>
              </p:ext>
            </p:extLst>
          </p:nvPr>
        </p:nvGraphicFramePr>
        <p:xfrm>
          <a:off x="382137" y="719666"/>
          <a:ext cx="9777863" cy="5954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278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381</TotalTime>
  <Words>827</Words>
  <Application>Microsoft Office PowerPoint</Application>
  <PresentationFormat>Widescreen</PresentationFormat>
  <Paragraphs>147</Paragraphs>
  <Slides>15</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Arial</vt:lpstr>
      <vt:lpstr>Calibri</vt:lpstr>
      <vt:lpstr>Calibri Light</vt:lpstr>
      <vt:lpstr>Times New Roman</vt:lpstr>
      <vt:lpstr>Tw Cen MT</vt:lpstr>
      <vt:lpstr>Tw Cen MT Condensed</vt:lpstr>
      <vt:lpstr>Wingdings</vt:lpstr>
      <vt:lpstr>Retrospect</vt:lpstr>
      <vt:lpstr>Office Theme</vt:lpstr>
      <vt:lpstr>Mini Project-I (K24MCA18P) Odd Semester Session 2024-25</vt:lpstr>
      <vt:lpstr>Content</vt:lpstr>
      <vt:lpstr>Introduction</vt:lpstr>
      <vt:lpstr>SUSTAINABLE DEVELOPMENT GOAL</vt:lpstr>
      <vt:lpstr>Literature Review</vt:lpstr>
      <vt:lpstr>Literature Review (Contd.)</vt:lpstr>
      <vt:lpstr>Objective of the Project</vt:lpstr>
      <vt:lpstr>Technology</vt:lpstr>
      <vt:lpstr>Technology </vt:lpstr>
      <vt:lpstr>Modules</vt:lpstr>
      <vt:lpstr>Modules (Contd.)</vt:lpstr>
      <vt:lpstr>Workflow/Gantt Chart</vt:lpstr>
      <vt:lpstr>Reports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Project-I (K24MCA18P) Odd Semester Session 2024-25</dc:title>
  <dc:creator>Apoorv Jain</dc:creator>
  <cp:lastModifiedBy>Roopsi Srivastava</cp:lastModifiedBy>
  <cp:revision>17</cp:revision>
  <dcterms:created xsi:type="dcterms:W3CDTF">2024-09-12T08:34:15Z</dcterms:created>
  <dcterms:modified xsi:type="dcterms:W3CDTF">2024-10-16T08:53:09Z</dcterms:modified>
</cp:coreProperties>
</file>